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22"/>
  </p:notesMasterIdLst>
  <p:handoutMasterIdLst>
    <p:handoutMasterId r:id="rId23"/>
  </p:handoutMasterIdLst>
  <p:sldIdLst>
    <p:sldId id="2708" r:id="rId3"/>
    <p:sldId id="2752" r:id="rId4"/>
    <p:sldId id="2757" r:id="rId5"/>
    <p:sldId id="2387" r:id="rId6"/>
    <p:sldId id="2447" r:id="rId7"/>
    <p:sldId id="2759" r:id="rId8"/>
    <p:sldId id="2760" r:id="rId9"/>
    <p:sldId id="2761" r:id="rId10"/>
    <p:sldId id="2765" r:id="rId11"/>
    <p:sldId id="2763" r:id="rId12"/>
    <p:sldId id="2768" r:id="rId13"/>
    <p:sldId id="2764" r:id="rId14"/>
    <p:sldId id="2769" r:id="rId15"/>
    <p:sldId id="2770" r:id="rId16"/>
    <p:sldId id="2772" r:id="rId17"/>
    <p:sldId id="2771" r:id="rId18"/>
    <p:sldId id="2774" r:id="rId19"/>
    <p:sldId id="2773" r:id="rId20"/>
    <p:sldId id="2722" r:id="rId21"/>
  </p:sldIdLst>
  <p:sldSz cx="9144000" cy="6858000" type="screen4x3"/>
  <p:notesSz cx="7099300" cy="10234613"/>
  <p:custDataLst>
    <p:tags r:id="rId24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8BE82-102E-5842-96D4-AE390DAA9372}" v="166" dt="2024-04-20T12:05:41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0" autoAdjust="0"/>
    <p:restoredTop sz="80185" autoAdjust="0"/>
  </p:normalViewPr>
  <p:slideViewPr>
    <p:cSldViewPr snapToGrid="0">
      <p:cViewPr varScale="1">
        <p:scale>
          <a:sx n="71" d="100"/>
          <a:sy n="71" d="100"/>
        </p:scale>
        <p:origin x="1689" y="30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2D641F4E-4B97-FE4F-BED4-0E056FBEE78D}"/>
    <pc:docChg chg="custSel addSld delSld modSld sldOrd">
      <pc:chgData name="Xin Luo" userId="82312ee5779919a4" providerId="LiveId" clId="{2D641F4E-4B97-FE4F-BED4-0E056FBEE78D}" dt="2024-04-06T05:27:14.763" v="62" actId="1076"/>
      <pc:docMkLst>
        <pc:docMk/>
      </pc:docMkLst>
      <pc:sldChg chg="addSp delSp modSp del mod">
        <pc:chgData name="Xin Luo" userId="82312ee5779919a4" providerId="LiveId" clId="{2D641F4E-4B97-FE4F-BED4-0E056FBEE78D}" dt="2024-04-06T05:24:56.062" v="21" actId="2696"/>
        <pc:sldMkLst>
          <pc:docMk/>
          <pc:sldMk cId="3833073590" sldId="2716"/>
        </pc:sldMkLst>
        <pc:spChg chg="mod">
          <ac:chgData name="Xin Luo" userId="82312ee5779919a4" providerId="LiveId" clId="{2D641F4E-4B97-FE4F-BED4-0E056FBEE78D}" dt="2024-04-06T03:14:31.961" v="13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2D641F4E-4B97-FE4F-BED4-0E056FBEE78D}" dt="2024-04-06T03:14:21.526" v="11" actId="478"/>
          <ac:spMkLst>
            <pc:docMk/>
            <pc:sldMk cId="3833073590" sldId="2716"/>
            <ac:spMk id="6" creationId="{6741FEA2-C046-FD82-2800-2CB513792080}"/>
          </ac:spMkLst>
        </pc:spChg>
        <pc:picChg chg="add mod">
          <ac:chgData name="Xin Luo" userId="82312ee5779919a4" providerId="LiveId" clId="{2D641F4E-4B97-FE4F-BED4-0E056FBEE78D}" dt="2024-04-06T03:14:43.335" v="17" actId="14100"/>
          <ac:picMkLst>
            <pc:docMk/>
            <pc:sldMk cId="3833073590" sldId="2716"/>
            <ac:picMk id="1026" creationId="{49818E55-CF60-98B8-4081-A70153E31B08}"/>
          </ac:picMkLst>
        </pc:picChg>
        <pc:picChg chg="del">
          <ac:chgData name="Xin Luo" userId="82312ee5779919a4" providerId="LiveId" clId="{2D641F4E-4B97-FE4F-BED4-0E056FBEE78D}" dt="2024-04-06T03:14:20.635" v="10" actId="478"/>
          <ac:picMkLst>
            <pc:docMk/>
            <pc:sldMk cId="3833073590" sldId="2716"/>
            <ac:picMk id="1030" creationId="{C93DB76E-C02F-05AC-2014-674F7E808ADA}"/>
          </ac:picMkLst>
        </pc:picChg>
      </pc:sldChg>
      <pc:sldChg chg="del">
        <pc:chgData name="Xin Luo" userId="82312ee5779919a4" providerId="LiveId" clId="{2D641F4E-4B97-FE4F-BED4-0E056FBEE78D}" dt="2024-04-06T03:14:14.396" v="9" actId="2696"/>
        <pc:sldMkLst>
          <pc:docMk/>
          <pc:sldMk cId="2510358707" sldId="2740"/>
        </pc:sldMkLst>
      </pc:sldChg>
      <pc:sldChg chg="del">
        <pc:chgData name="Xin Luo" userId="82312ee5779919a4" providerId="LiveId" clId="{2D641F4E-4B97-FE4F-BED4-0E056FBEE78D}" dt="2024-04-06T03:14:14.332" v="2" actId="2696"/>
        <pc:sldMkLst>
          <pc:docMk/>
          <pc:sldMk cId="3883315984" sldId="2744"/>
        </pc:sldMkLst>
      </pc:sldChg>
      <pc:sldChg chg="del">
        <pc:chgData name="Xin Luo" userId="82312ee5779919a4" providerId="LiveId" clId="{2D641F4E-4B97-FE4F-BED4-0E056FBEE78D}" dt="2024-04-06T03:14:14.379" v="7" actId="2696"/>
        <pc:sldMkLst>
          <pc:docMk/>
          <pc:sldMk cId="3741103209" sldId="2745"/>
        </pc:sldMkLst>
      </pc:sldChg>
      <pc:sldChg chg="del">
        <pc:chgData name="Xin Luo" userId="82312ee5779919a4" providerId="LiveId" clId="{2D641F4E-4B97-FE4F-BED4-0E056FBEE78D}" dt="2024-04-06T03:14:14.375" v="5" actId="2696"/>
        <pc:sldMkLst>
          <pc:docMk/>
          <pc:sldMk cId="322086101" sldId="2746"/>
        </pc:sldMkLst>
      </pc:sldChg>
      <pc:sldChg chg="del">
        <pc:chgData name="Xin Luo" userId="82312ee5779919a4" providerId="LiveId" clId="{2D641F4E-4B97-FE4F-BED4-0E056FBEE78D}" dt="2024-04-06T03:14:14.335" v="4" actId="2696"/>
        <pc:sldMkLst>
          <pc:docMk/>
          <pc:sldMk cId="2920839983" sldId="2747"/>
        </pc:sldMkLst>
      </pc:sldChg>
      <pc:sldChg chg="del">
        <pc:chgData name="Xin Luo" userId="82312ee5779919a4" providerId="LiveId" clId="{2D641F4E-4B97-FE4F-BED4-0E056FBEE78D}" dt="2024-04-06T03:14:14.381" v="8" actId="2696"/>
        <pc:sldMkLst>
          <pc:docMk/>
          <pc:sldMk cId="2081473989" sldId="2748"/>
        </pc:sldMkLst>
      </pc:sldChg>
      <pc:sldChg chg="del">
        <pc:chgData name="Xin Luo" userId="82312ee5779919a4" providerId="LiveId" clId="{2D641F4E-4B97-FE4F-BED4-0E056FBEE78D}" dt="2024-04-06T03:14:14.377" v="6" actId="2696"/>
        <pc:sldMkLst>
          <pc:docMk/>
          <pc:sldMk cId="1994915307" sldId="2749"/>
        </pc:sldMkLst>
      </pc:sldChg>
      <pc:sldChg chg="add">
        <pc:chgData name="Xin Luo" userId="82312ee5779919a4" providerId="LiveId" clId="{2D641F4E-4B97-FE4F-BED4-0E056FBEE78D}" dt="2024-04-06T03:14:46.877" v="18"/>
        <pc:sldMkLst>
          <pc:docMk/>
          <pc:sldMk cId="1715888320" sldId="2751"/>
        </pc:sldMkLst>
      </pc:sldChg>
      <pc:sldChg chg="addSp delSp modSp add mod ord">
        <pc:chgData name="Xin Luo" userId="82312ee5779919a4" providerId="LiveId" clId="{2D641F4E-4B97-FE4F-BED4-0E056FBEE78D}" dt="2024-04-06T05:25:33.631" v="27"/>
        <pc:sldMkLst>
          <pc:docMk/>
          <pc:sldMk cId="1128013676" sldId="2752"/>
        </pc:sldMkLst>
        <pc:picChg chg="add mod">
          <ac:chgData name="Xin Luo" userId="82312ee5779919a4" providerId="LiveId" clId="{2D641F4E-4B97-FE4F-BED4-0E056FBEE78D}" dt="2024-04-06T05:25:04.465" v="26" actId="962"/>
          <ac:picMkLst>
            <pc:docMk/>
            <pc:sldMk cId="1128013676" sldId="2752"/>
            <ac:picMk id="5" creationId="{9368162D-30D8-AEDE-1FB0-65FF53458102}"/>
          </ac:picMkLst>
        </pc:picChg>
        <pc:picChg chg="add mod">
          <ac:chgData name="Xin Luo" userId="82312ee5779919a4" providerId="LiveId" clId="{2D641F4E-4B97-FE4F-BED4-0E056FBEE78D}" dt="2024-04-06T05:25:33.631" v="27"/>
          <ac:picMkLst>
            <pc:docMk/>
            <pc:sldMk cId="1128013676" sldId="2752"/>
            <ac:picMk id="6" creationId="{879D028E-FCE9-6CFB-A2D1-023BE138E193}"/>
          </ac:picMkLst>
        </pc:picChg>
        <pc:picChg chg="del">
          <ac:chgData name="Xin Luo" userId="82312ee5779919a4" providerId="LiveId" clId="{2D641F4E-4B97-FE4F-BED4-0E056FBEE78D}" dt="2024-04-06T05:24:57.704" v="22" actId="478"/>
          <ac:picMkLst>
            <pc:docMk/>
            <pc:sldMk cId="1128013676" sldId="2752"/>
            <ac:picMk id="1026" creationId="{49818E55-CF60-98B8-4081-A70153E31B08}"/>
          </ac:picMkLst>
        </pc:picChg>
      </pc:sldChg>
      <pc:sldChg chg="addSp delSp modSp add mod">
        <pc:chgData name="Xin Luo" userId="82312ee5779919a4" providerId="LiveId" clId="{2D641F4E-4B97-FE4F-BED4-0E056FBEE78D}" dt="2024-04-06T05:25:55.489" v="37" actId="1076"/>
        <pc:sldMkLst>
          <pc:docMk/>
          <pc:sldMk cId="2065670701" sldId="2753"/>
        </pc:sldMkLst>
        <pc:picChg chg="del">
          <ac:chgData name="Xin Luo" userId="82312ee5779919a4" providerId="LiveId" clId="{2D641F4E-4B97-FE4F-BED4-0E056FBEE78D}" dt="2024-04-06T05:25:38.070" v="29" actId="478"/>
          <ac:picMkLst>
            <pc:docMk/>
            <pc:sldMk cId="2065670701" sldId="2753"/>
            <ac:picMk id="5" creationId="{9368162D-30D8-AEDE-1FB0-65FF53458102}"/>
          </ac:picMkLst>
        </pc:picChg>
        <pc:picChg chg="add mod">
          <ac:chgData name="Xin Luo" userId="82312ee5779919a4" providerId="LiveId" clId="{2D641F4E-4B97-FE4F-BED4-0E056FBEE78D}" dt="2024-04-06T05:25:55.489" v="37" actId="1076"/>
          <ac:picMkLst>
            <pc:docMk/>
            <pc:sldMk cId="2065670701" sldId="2753"/>
            <ac:picMk id="6" creationId="{272962C9-B186-402F-86E1-3898F6F376E5}"/>
          </ac:picMkLst>
        </pc:picChg>
      </pc:sldChg>
      <pc:sldChg chg="addSp delSp modSp add mod">
        <pc:chgData name="Xin Luo" userId="82312ee5779919a4" providerId="LiveId" clId="{2D641F4E-4B97-FE4F-BED4-0E056FBEE78D}" dt="2024-04-06T05:27:05.075" v="56" actId="1076"/>
        <pc:sldMkLst>
          <pc:docMk/>
          <pc:sldMk cId="3203813031" sldId="2754"/>
        </pc:sldMkLst>
        <pc:picChg chg="add mod">
          <ac:chgData name="Xin Luo" userId="82312ee5779919a4" providerId="LiveId" clId="{2D641F4E-4B97-FE4F-BED4-0E056FBEE78D}" dt="2024-04-06T05:27:05.075" v="56" actId="1076"/>
          <ac:picMkLst>
            <pc:docMk/>
            <pc:sldMk cId="3203813031" sldId="2754"/>
            <ac:picMk id="5" creationId="{B5E1D8C7-F03C-FFCC-DC9B-0A6844A2674F}"/>
          </ac:picMkLst>
        </pc:picChg>
        <pc:picChg chg="del">
          <ac:chgData name="Xin Luo" userId="82312ee5779919a4" providerId="LiveId" clId="{2D641F4E-4B97-FE4F-BED4-0E056FBEE78D}" dt="2024-04-06T05:25:59.145" v="39" actId="478"/>
          <ac:picMkLst>
            <pc:docMk/>
            <pc:sldMk cId="3203813031" sldId="2754"/>
            <ac:picMk id="6" creationId="{272962C9-B186-402F-86E1-3898F6F376E5}"/>
          </ac:picMkLst>
        </pc:picChg>
      </pc:sldChg>
      <pc:sldChg chg="addSp modSp add mod ord">
        <pc:chgData name="Xin Luo" userId="82312ee5779919a4" providerId="LiveId" clId="{2D641F4E-4B97-FE4F-BED4-0E056FBEE78D}" dt="2024-04-06T05:26:52.634" v="49" actId="20578"/>
        <pc:sldMkLst>
          <pc:docMk/>
          <pc:sldMk cId="2856540524" sldId="2755"/>
        </pc:sldMkLst>
        <pc:picChg chg="add mod">
          <ac:chgData name="Xin Luo" userId="82312ee5779919a4" providerId="LiveId" clId="{2D641F4E-4B97-FE4F-BED4-0E056FBEE78D}" dt="2024-04-06T05:26:45.297" v="48" actId="1076"/>
          <ac:picMkLst>
            <pc:docMk/>
            <pc:sldMk cId="2856540524" sldId="2755"/>
            <ac:picMk id="5" creationId="{2A2A106C-B1CE-6250-B7C1-174B20D25763}"/>
          </ac:picMkLst>
        </pc:picChg>
      </pc:sldChg>
      <pc:sldChg chg="add del">
        <pc:chgData name="Xin Luo" userId="82312ee5779919a4" providerId="LiveId" clId="{2D641F4E-4B97-FE4F-BED4-0E056FBEE78D}" dt="2024-04-06T05:26:33.062" v="41"/>
        <pc:sldMkLst>
          <pc:docMk/>
          <pc:sldMk cId="2980647506" sldId="2755"/>
        </pc:sldMkLst>
      </pc:sldChg>
      <pc:sldChg chg="addSp modSp add mod">
        <pc:chgData name="Xin Luo" userId="82312ee5779919a4" providerId="LiveId" clId="{2D641F4E-4B97-FE4F-BED4-0E056FBEE78D}" dt="2024-04-06T05:27:14.763" v="62" actId="1076"/>
        <pc:sldMkLst>
          <pc:docMk/>
          <pc:sldMk cId="423236720" sldId="2756"/>
        </pc:sldMkLst>
        <pc:picChg chg="add mod">
          <ac:chgData name="Xin Luo" userId="82312ee5779919a4" providerId="LiveId" clId="{2D641F4E-4B97-FE4F-BED4-0E056FBEE78D}" dt="2024-04-06T05:27:14.763" v="62" actId="1076"/>
          <ac:picMkLst>
            <pc:docMk/>
            <pc:sldMk cId="423236720" sldId="2756"/>
            <ac:picMk id="5" creationId="{FD5E76D4-40C8-F464-434E-3D7E672E7644}"/>
          </ac:picMkLst>
        </pc:picChg>
      </pc:sldChg>
      <pc:sldChg chg="del">
        <pc:chgData name="Xin Luo" userId="82312ee5779919a4" providerId="LiveId" clId="{2D641F4E-4B97-FE4F-BED4-0E056FBEE78D}" dt="2024-04-06T03:14:09.042" v="0" actId="2696"/>
        <pc:sldMkLst>
          <pc:docMk/>
          <pc:sldMk cId="2371836296" sldId="2756"/>
        </pc:sldMkLst>
      </pc:sldChg>
      <pc:sldChg chg="del">
        <pc:chgData name="Xin Luo" userId="82312ee5779919a4" providerId="LiveId" clId="{2D641F4E-4B97-FE4F-BED4-0E056FBEE78D}" dt="2024-04-06T03:14:09.044" v="1" actId="2696"/>
        <pc:sldMkLst>
          <pc:docMk/>
          <pc:sldMk cId="397779649" sldId="2757"/>
        </pc:sldMkLst>
      </pc:sldChg>
      <pc:sldChg chg="del">
        <pc:chgData name="Xin Luo" userId="82312ee5779919a4" providerId="LiveId" clId="{2D641F4E-4B97-FE4F-BED4-0E056FBEE78D}" dt="2024-04-06T03:14:14.334" v="3" actId="2696"/>
        <pc:sldMkLst>
          <pc:docMk/>
          <pc:sldMk cId="1878724924" sldId="2758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  <pc:spChg chg="mod">
          <ac:chgData name="Xin Luo" userId="82312ee5779919a4" providerId="LiveId" clId="{9DD00C57-1E20-5F45-A5A7-A6F833EE305E}" dt="2024-04-05T07:42:36.104" v="17" actId="5793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  <pc:spChg chg="mod">
          <ac:chgData name="Xin Luo" userId="82312ee5779919a4" providerId="LiveId" clId="{9DD00C57-1E20-5F45-A5A7-A6F833EE305E}" dt="2024-04-05T07:52:08.536" v="62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03D8BE82-102E-5842-96D4-AE390DAA9372}"/>
    <pc:docChg chg="undo custSel addSld delSld modSld sldOrd">
      <pc:chgData name="Xin Luo" userId="82312ee5779919a4" providerId="LiveId" clId="{03D8BE82-102E-5842-96D4-AE390DAA9372}" dt="2024-04-20T12:05:50.515" v="8290" actId="113"/>
      <pc:docMkLst>
        <pc:docMk/>
      </pc:docMkLst>
      <pc:sldChg chg="modSp mod">
        <pc:chgData name="Xin Luo" userId="82312ee5779919a4" providerId="LiveId" clId="{03D8BE82-102E-5842-96D4-AE390DAA9372}" dt="2024-04-20T10:34:57.389" v="8043" actId="1076"/>
        <pc:sldMkLst>
          <pc:docMk/>
          <pc:sldMk cId="1576120367" sldId="2387"/>
        </pc:sldMkLst>
        <pc:spChg chg="mod">
          <ac:chgData name="Xin Luo" userId="82312ee5779919a4" providerId="LiveId" clId="{03D8BE82-102E-5842-96D4-AE390DAA9372}" dt="2024-04-20T03:55:22.594" v="2036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03D8BE82-102E-5842-96D4-AE390DAA9372}" dt="2024-04-20T10:34:57.389" v="8043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03D8BE82-102E-5842-96D4-AE390DAA9372}" dt="2024-04-20T03:55:51.343" v="2066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03D8BE82-102E-5842-96D4-AE390DAA9372}" dt="2024-04-20T03:55:45.794" v="205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03D8BE82-102E-5842-96D4-AE390DAA9372}" dt="2024-04-20T03:55:59.526" v="2079" actId="20577"/>
        <pc:sldMkLst>
          <pc:docMk/>
          <pc:sldMk cId="2415901206" sldId="2447"/>
        </pc:sldMkLst>
        <pc:spChg chg="mod">
          <ac:chgData name="Xin Luo" userId="82312ee5779919a4" providerId="LiveId" clId="{03D8BE82-102E-5842-96D4-AE390DAA9372}" dt="2024-04-20T03:55:59.526" v="2079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03D8BE82-102E-5842-96D4-AE390DAA9372}" dt="2024-04-17T14:37:09.890" v="68" actId="20577"/>
        <pc:sldMkLst>
          <pc:docMk/>
          <pc:sldMk cId="1658607177" sldId="2708"/>
        </pc:sldMkLst>
        <pc:spChg chg="mod">
          <ac:chgData name="Xin Luo" userId="82312ee5779919a4" providerId="LiveId" clId="{03D8BE82-102E-5842-96D4-AE390DAA9372}" dt="2024-04-17T14:36:53.196" v="29" actId="103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03D8BE82-102E-5842-96D4-AE390DAA9372}" dt="2024-04-17T14:37:09.890" v="6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del">
        <pc:chgData name="Xin Luo" userId="82312ee5779919a4" providerId="LiveId" clId="{03D8BE82-102E-5842-96D4-AE390DAA9372}" dt="2024-04-20T09:40:07.983" v="7214" actId="2696"/>
        <pc:sldMkLst>
          <pc:docMk/>
          <pc:sldMk cId="481122590" sldId="2709"/>
        </pc:sldMkLst>
      </pc:sldChg>
      <pc:sldChg chg="del">
        <pc:chgData name="Xin Luo" userId="82312ee5779919a4" providerId="LiveId" clId="{03D8BE82-102E-5842-96D4-AE390DAA9372}" dt="2024-04-20T09:40:07.972" v="7212" actId="2696"/>
        <pc:sldMkLst>
          <pc:docMk/>
          <pc:sldMk cId="972163772" sldId="2720"/>
        </pc:sldMkLst>
      </pc:sldChg>
      <pc:sldChg chg="del">
        <pc:chgData name="Xin Luo" userId="82312ee5779919a4" providerId="LiveId" clId="{03D8BE82-102E-5842-96D4-AE390DAA9372}" dt="2024-04-20T09:40:08" v="7217" actId="2696"/>
        <pc:sldMkLst>
          <pc:docMk/>
          <pc:sldMk cId="2689695864" sldId="2721"/>
        </pc:sldMkLst>
      </pc:sldChg>
      <pc:sldChg chg="modSp mod">
        <pc:chgData name="Xin Luo" userId="82312ee5779919a4" providerId="LiveId" clId="{03D8BE82-102E-5842-96D4-AE390DAA9372}" dt="2024-04-20T10:38:11.165" v="8125" actId="1035"/>
        <pc:sldMkLst>
          <pc:docMk/>
          <pc:sldMk cId="1209572041" sldId="2722"/>
        </pc:sldMkLst>
        <pc:spChg chg="mod">
          <ac:chgData name="Xin Luo" userId="82312ee5779919a4" providerId="LiveId" clId="{03D8BE82-102E-5842-96D4-AE390DAA9372}" dt="2024-04-20T10:37:32.537" v="8116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10:38:11.165" v="8125" actId="1035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03D8BE82-102E-5842-96D4-AE390DAA9372}" dt="2024-04-20T09:40:47.985" v="7336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03D8BE82-102E-5842-96D4-AE390DAA9372}" dt="2024-04-20T09:40:07.971" v="7211" actId="2696"/>
        <pc:sldMkLst>
          <pc:docMk/>
          <pc:sldMk cId="202264030" sldId="2750"/>
        </pc:sldMkLst>
      </pc:sldChg>
      <pc:sldChg chg="del">
        <pc:chgData name="Xin Luo" userId="82312ee5779919a4" providerId="LiveId" clId="{03D8BE82-102E-5842-96D4-AE390DAA9372}" dt="2024-04-20T09:40:08.017" v="7218" actId="2696"/>
        <pc:sldMkLst>
          <pc:docMk/>
          <pc:sldMk cId="1715888320" sldId="2751"/>
        </pc:sldMkLst>
      </pc:sldChg>
      <pc:sldChg chg="addSp delSp modSp mod ord">
        <pc:chgData name="Xin Luo" userId="82312ee5779919a4" providerId="LiveId" clId="{03D8BE82-102E-5842-96D4-AE390DAA9372}" dt="2024-04-20T10:35:51.351" v="8046" actId="14100"/>
        <pc:sldMkLst>
          <pc:docMk/>
          <pc:sldMk cId="1128013676" sldId="2752"/>
        </pc:sldMkLst>
        <pc:spChg chg="del mod">
          <ac:chgData name="Xin Luo" userId="82312ee5779919a4" providerId="LiveId" clId="{03D8BE82-102E-5842-96D4-AE390DAA9372}" dt="2024-04-17T15:06:42.614" v="800" actId="478"/>
          <ac:spMkLst>
            <pc:docMk/>
            <pc:sldMk cId="1128013676" sldId="2752"/>
            <ac:spMk id="2" creationId="{631AADB6-C88A-D817-4683-FC087E4E240F}"/>
          </ac:spMkLst>
        </pc:spChg>
        <pc:spChg chg="add mod">
          <ac:chgData name="Xin Luo" userId="82312ee5779919a4" providerId="LiveId" clId="{03D8BE82-102E-5842-96D4-AE390DAA9372}" dt="2024-04-20T10:35:51.351" v="8046" actId="14100"/>
          <ac:spMkLst>
            <pc:docMk/>
            <pc:sldMk cId="1128013676" sldId="2752"/>
            <ac:spMk id="4" creationId="{073AFBA9-AA27-5409-5726-10C2B9C266BC}"/>
          </ac:spMkLst>
        </pc:spChg>
        <pc:picChg chg="del">
          <ac:chgData name="Xin Luo" userId="82312ee5779919a4" providerId="LiveId" clId="{03D8BE82-102E-5842-96D4-AE390DAA9372}" dt="2024-04-17T14:40:40.357" v="180" actId="478"/>
          <ac:picMkLst>
            <pc:docMk/>
            <pc:sldMk cId="1128013676" sldId="2752"/>
            <ac:picMk id="5" creationId="{9368162D-30D8-AEDE-1FB0-65FF53458102}"/>
          </ac:picMkLst>
        </pc:picChg>
      </pc:sldChg>
      <pc:sldChg chg="del">
        <pc:chgData name="Xin Luo" userId="82312ee5779919a4" providerId="LiveId" clId="{03D8BE82-102E-5842-96D4-AE390DAA9372}" dt="2024-04-20T09:40:07.968" v="7210" actId="2696"/>
        <pc:sldMkLst>
          <pc:docMk/>
          <pc:sldMk cId="2065670701" sldId="2753"/>
        </pc:sldMkLst>
      </pc:sldChg>
      <pc:sldChg chg="del">
        <pc:chgData name="Xin Luo" userId="82312ee5779919a4" providerId="LiveId" clId="{03D8BE82-102E-5842-96D4-AE390DAA9372}" dt="2024-04-20T09:40:07.990" v="7215" actId="2696"/>
        <pc:sldMkLst>
          <pc:docMk/>
          <pc:sldMk cId="3203813031" sldId="2754"/>
        </pc:sldMkLst>
      </pc:sldChg>
      <pc:sldChg chg="del">
        <pc:chgData name="Xin Luo" userId="82312ee5779919a4" providerId="LiveId" clId="{03D8BE82-102E-5842-96D4-AE390DAA9372}" dt="2024-04-20T09:40:07.981" v="7213" actId="2696"/>
        <pc:sldMkLst>
          <pc:docMk/>
          <pc:sldMk cId="2856540524" sldId="2755"/>
        </pc:sldMkLst>
      </pc:sldChg>
      <pc:sldChg chg="del">
        <pc:chgData name="Xin Luo" userId="82312ee5779919a4" providerId="LiveId" clId="{03D8BE82-102E-5842-96D4-AE390DAA9372}" dt="2024-04-20T09:40:07.998" v="7216" actId="2696"/>
        <pc:sldMkLst>
          <pc:docMk/>
          <pc:sldMk cId="423236720" sldId="2756"/>
        </pc:sldMkLst>
      </pc:sldChg>
      <pc:sldChg chg="modSp add mod">
        <pc:chgData name="Xin Luo" userId="82312ee5779919a4" providerId="LiveId" clId="{03D8BE82-102E-5842-96D4-AE390DAA9372}" dt="2024-04-17T14:37:31.166" v="101" actId="20577"/>
        <pc:sldMkLst>
          <pc:docMk/>
          <pc:sldMk cId="3594082873" sldId="2757"/>
        </pc:sldMkLst>
        <pc:spChg chg="mod">
          <ac:chgData name="Xin Luo" userId="82312ee5779919a4" providerId="LiveId" clId="{03D8BE82-102E-5842-96D4-AE390DAA9372}" dt="2024-04-17T14:37:31.166" v="101" actId="20577"/>
          <ac:spMkLst>
            <pc:docMk/>
            <pc:sldMk cId="3594082873" sldId="2757"/>
            <ac:spMk id="24" creationId="{00000000-0000-0000-0000-000000000000}"/>
          </ac:spMkLst>
        </pc:spChg>
      </pc:sldChg>
      <pc:sldChg chg="add del setBg">
        <pc:chgData name="Xin Luo" userId="82312ee5779919a4" providerId="LiveId" clId="{03D8BE82-102E-5842-96D4-AE390DAA9372}" dt="2024-04-17T14:37:16.288" v="70"/>
        <pc:sldMkLst>
          <pc:docMk/>
          <pc:sldMk cId="3674459774" sldId="2757"/>
        </pc:sldMkLst>
      </pc:sldChg>
      <pc:sldChg chg="add del">
        <pc:chgData name="Xin Luo" userId="82312ee5779919a4" providerId="LiveId" clId="{03D8BE82-102E-5842-96D4-AE390DAA9372}" dt="2024-04-20T03:54:07.994" v="1998" actId="2696"/>
        <pc:sldMkLst>
          <pc:docMk/>
          <pc:sldMk cId="1187686111" sldId="2758"/>
        </pc:sldMkLst>
      </pc:sldChg>
      <pc:sldChg chg="addSp delSp modSp add mod">
        <pc:chgData name="Xin Luo" userId="82312ee5779919a4" providerId="LiveId" clId="{03D8BE82-102E-5842-96D4-AE390DAA9372}" dt="2024-04-20T10:36:11.167" v="8064" actId="20577"/>
        <pc:sldMkLst>
          <pc:docMk/>
          <pc:sldMk cId="1435648802" sldId="2759"/>
        </pc:sldMkLst>
        <pc:spChg chg="mod">
          <ac:chgData name="Xin Luo" userId="82312ee5779919a4" providerId="LiveId" clId="{03D8BE82-102E-5842-96D4-AE390DAA9372}" dt="2024-04-17T15:26:27.263" v="859" actId="1076"/>
          <ac:spMkLst>
            <pc:docMk/>
            <pc:sldMk cId="1435648802" sldId="2759"/>
            <ac:spMk id="2" creationId="{631AADB6-C88A-D817-4683-FC087E4E240F}"/>
          </ac:spMkLst>
        </pc:spChg>
        <pc:spChg chg="mod">
          <ac:chgData name="Xin Luo" userId="82312ee5779919a4" providerId="LiveId" clId="{03D8BE82-102E-5842-96D4-AE390DAA9372}" dt="2024-04-20T10:36:11.167" v="8064" actId="20577"/>
          <ac:spMkLst>
            <pc:docMk/>
            <pc:sldMk cId="1435648802" sldId="2759"/>
            <ac:spMk id="3" creationId="{00000000-0000-0000-0000-000000000000}"/>
          </ac:spMkLst>
        </pc:spChg>
        <pc:spChg chg="add del mod">
          <ac:chgData name="Xin Luo" userId="82312ee5779919a4" providerId="LiveId" clId="{03D8BE82-102E-5842-96D4-AE390DAA9372}" dt="2024-04-17T15:26:01.534" v="834" actId="478"/>
          <ac:spMkLst>
            <pc:docMk/>
            <pc:sldMk cId="1435648802" sldId="2759"/>
            <ac:spMk id="4" creationId="{C8E579D5-5B64-1546-AEC5-2808272E98F5}"/>
          </ac:spMkLst>
        </pc:spChg>
        <pc:spChg chg="add mod">
          <ac:chgData name="Xin Luo" userId="82312ee5779919a4" providerId="LiveId" clId="{03D8BE82-102E-5842-96D4-AE390DAA9372}" dt="2024-04-20T03:53:12.084" v="1992" actId="255"/>
          <ac:spMkLst>
            <pc:docMk/>
            <pc:sldMk cId="1435648802" sldId="2759"/>
            <ac:spMk id="6" creationId="{962B23DE-665D-892B-931F-1A01E28F4BA2}"/>
          </ac:spMkLst>
        </pc:spChg>
        <pc:spChg chg="add mod">
          <ac:chgData name="Xin Luo" userId="82312ee5779919a4" providerId="LiveId" clId="{03D8BE82-102E-5842-96D4-AE390DAA9372}" dt="2024-04-20T03:53:21.511" v="1994" actId="1076"/>
          <ac:spMkLst>
            <pc:docMk/>
            <pc:sldMk cId="1435648802" sldId="2759"/>
            <ac:spMk id="7" creationId="{3DC73F52-8630-3936-0F04-2680DDF7D3C8}"/>
          </ac:spMkLst>
        </pc:spChg>
        <pc:picChg chg="add mod">
          <ac:chgData name="Xin Luo" userId="82312ee5779919a4" providerId="LiveId" clId="{03D8BE82-102E-5842-96D4-AE390DAA9372}" dt="2024-04-20T03:53:30.130" v="1997" actId="1076"/>
          <ac:picMkLst>
            <pc:docMk/>
            <pc:sldMk cId="1435648802" sldId="2759"/>
            <ac:picMk id="4" creationId="{F38BA0B6-8311-D710-C786-3602D26C25B6}"/>
          </ac:picMkLst>
        </pc:picChg>
        <pc:picChg chg="del mod">
          <ac:chgData name="Xin Luo" userId="82312ee5779919a4" providerId="LiveId" clId="{03D8BE82-102E-5842-96D4-AE390DAA9372}" dt="2024-04-17T15:35:35.599" v="1681" actId="478"/>
          <ac:picMkLst>
            <pc:docMk/>
            <pc:sldMk cId="1435648802" sldId="2759"/>
            <ac:picMk id="5" creationId="{9368162D-30D8-AEDE-1FB0-65FF53458102}"/>
          </ac:picMkLst>
        </pc:picChg>
      </pc:sldChg>
      <pc:sldChg chg="addSp delSp modSp add mod">
        <pc:chgData name="Xin Luo" userId="82312ee5779919a4" providerId="LiveId" clId="{03D8BE82-102E-5842-96D4-AE390DAA9372}" dt="2024-04-20T10:36:17.786" v="8065"/>
        <pc:sldMkLst>
          <pc:docMk/>
          <pc:sldMk cId="1666585532" sldId="2760"/>
        </pc:sldMkLst>
        <pc:spChg chg="mod">
          <ac:chgData name="Xin Luo" userId="82312ee5779919a4" providerId="LiveId" clId="{03D8BE82-102E-5842-96D4-AE390DAA9372}" dt="2024-04-20T10:36:17.786" v="8065"/>
          <ac:spMkLst>
            <pc:docMk/>
            <pc:sldMk cId="1666585532" sldId="2760"/>
            <ac:spMk id="3" creationId="{00000000-0000-0000-0000-000000000000}"/>
          </ac:spMkLst>
        </pc:spChg>
        <pc:spChg chg="add mod">
          <ac:chgData name="Xin Luo" userId="82312ee5779919a4" providerId="LiveId" clId="{03D8BE82-102E-5842-96D4-AE390DAA9372}" dt="2024-04-20T03:52:18.975" v="1975" actId="14100"/>
          <ac:spMkLst>
            <pc:docMk/>
            <pc:sldMk cId="1666585532" sldId="2760"/>
            <ac:spMk id="6" creationId="{88165BBC-4B6C-D110-B323-A083CEFFC0D0}"/>
          </ac:spMkLst>
        </pc:spChg>
        <pc:spChg chg="mod">
          <ac:chgData name="Xin Luo" userId="82312ee5779919a4" providerId="LiveId" clId="{03D8BE82-102E-5842-96D4-AE390DAA9372}" dt="2024-04-20T03:52:28.719" v="1978" actId="255"/>
          <ac:spMkLst>
            <pc:docMk/>
            <pc:sldMk cId="1666585532" sldId="2760"/>
            <ac:spMk id="7" creationId="{3DC73F52-8630-3936-0F04-2680DDF7D3C8}"/>
          </ac:spMkLst>
        </pc:spChg>
        <pc:picChg chg="add del mod">
          <ac:chgData name="Xin Luo" userId="82312ee5779919a4" providerId="LiveId" clId="{03D8BE82-102E-5842-96D4-AE390DAA9372}" dt="2024-04-20T03:42:55.889" v="1740" actId="478"/>
          <ac:picMkLst>
            <pc:docMk/>
            <pc:sldMk cId="1666585532" sldId="2760"/>
            <ac:picMk id="4" creationId="{6BFD6240-B7C4-71A1-DA17-1E942CB8DCBB}"/>
          </ac:picMkLst>
        </pc:picChg>
        <pc:picChg chg="add mod">
          <ac:chgData name="Xin Luo" userId="82312ee5779919a4" providerId="LiveId" clId="{03D8BE82-102E-5842-96D4-AE390DAA9372}" dt="2024-04-20T03:52:11.250" v="1972" actId="1076"/>
          <ac:picMkLst>
            <pc:docMk/>
            <pc:sldMk cId="1666585532" sldId="2760"/>
            <ac:picMk id="1026" creationId="{E2A70009-91D7-A696-27E7-E046F21F93E0}"/>
          </ac:picMkLst>
        </pc:picChg>
      </pc:sldChg>
      <pc:sldChg chg="modSp add mod">
        <pc:chgData name="Xin Luo" userId="82312ee5779919a4" providerId="LiveId" clId="{03D8BE82-102E-5842-96D4-AE390DAA9372}" dt="2024-04-20T10:36:23.695" v="8069" actId="20577"/>
        <pc:sldMkLst>
          <pc:docMk/>
          <pc:sldMk cId="4141385002" sldId="2761"/>
        </pc:sldMkLst>
        <pc:spChg chg="mod">
          <ac:chgData name="Xin Luo" userId="82312ee5779919a4" providerId="LiveId" clId="{03D8BE82-102E-5842-96D4-AE390DAA9372}" dt="2024-04-20T10:36:23.695" v="8069" actId="20577"/>
          <ac:spMkLst>
            <pc:docMk/>
            <pc:sldMk cId="4141385002" sldId="2761"/>
            <ac:spMk id="7" creationId="{00000000-0000-0000-0000-000000000000}"/>
          </ac:spMkLst>
        </pc:spChg>
      </pc:sldChg>
      <pc:sldChg chg="addSp delSp modSp add mod modNotesTx">
        <pc:chgData name="Xin Luo" userId="82312ee5779919a4" providerId="LiveId" clId="{03D8BE82-102E-5842-96D4-AE390DAA9372}" dt="2024-04-20T10:36:36.092" v="8082"/>
        <pc:sldMkLst>
          <pc:docMk/>
          <pc:sldMk cId="494802392" sldId="2762"/>
        </pc:sldMkLst>
        <pc:spChg chg="del">
          <ac:chgData name="Xin Luo" userId="82312ee5779919a4" providerId="LiveId" clId="{03D8BE82-102E-5842-96D4-AE390DAA9372}" dt="2024-04-20T04:05:24.049" v="2113" actId="478"/>
          <ac:spMkLst>
            <pc:docMk/>
            <pc:sldMk cId="494802392" sldId="2762"/>
            <ac:spMk id="2" creationId="{631AADB6-C88A-D817-4683-FC087E4E240F}"/>
          </ac:spMkLst>
        </pc:spChg>
        <pc:spChg chg="mod">
          <ac:chgData name="Xin Luo" userId="82312ee5779919a4" providerId="LiveId" clId="{03D8BE82-102E-5842-96D4-AE390DAA9372}" dt="2024-04-20T10:36:36.092" v="8082"/>
          <ac:spMkLst>
            <pc:docMk/>
            <pc:sldMk cId="494802392" sldId="2762"/>
            <ac:spMk id="3" creationId="{00000000-0000-0000-0000-000000000000}"/>
          </ac:spMkLst>
        </pc:spChg>
        <pc:spChg chg="add del mod">
          <ac:chgData name="Xin Luo" userId="82312ee5779919a4" providerId="LiveId" clId="{03D8BE82-102E-5842-96D4-AE390DAA9372}" dt="2024-04-20T04:13:07.630" v="2361"/>
          <ac:spMkLst>
            <pc:docMk/>
            <pc:sldMk cId="494802392" sldId="2762"/>
            <ac:spMk id="4" creationId="{00F852D3-C55A-4435-2706-9E9F1D5B8832}"/>
          </ac:spMkLst>
        </pc:spChg>
        <pc:spChg chg="add del mod">
          <ac:chgData name="Xin Luo" userId="82312ee5779919a4" providerId="LiveId" clId="{03D8BE82-102E-5842-96D4-AE390DAA9372}" dt="2024-04-20T05:03:41.788" v="3440" actId="478"/>
          <ac:spMkLst>
            <pc:docMk/>
            <pc:sldMk cId="494802392" sldId="2762"/>
            <ac:spMk id="5" creationId="{391F20A3-5027-A054-610D-0134293D29EB}"/>
          </ac:spMkLst>
        </pc:spChg>
        <pc:spChg chg="del">
          <ac:chgData name="Xin Luo" userId="82312ee5779919a4" providerId="LiveId" clId="{03D8BE82-102E-5842-96D4-AE390DAA9372}" dt="2024-04-20T04:05:10.880" v="2101" actId="478"/>
          <ac:spMkLst>
            <pc:docMk/>
            <pc:sldMk cId="494802392" sldId="2762"/>
            <ac:spMk id="6" creationId="{88165BBC-4B6C-D110-B323-A083CEFFC0D0}"/>
          </ac:spMkLst>
        </pc:spChg>
        <pc:spChg chg="mod">
          <ac:chgData name="Xin Luo" userId="82312ee5779919a4" providerId="LiveId" clId="{03D8BE82-102E-5842-96D4-AE390DAA9372}" dt="2024-04-20T05:51:17.627" v="5248" actId="403"/>
          <ac:spMkLst>
            <pc:docMk/>
            <pc:sldMk cId="494802392" sldId="2762"/>
            <ac:spMk id="7" creationId="{3DC73F52-8630-3936-0F04-2680DDF7D3C8}"/>
          </ac:spMkLst>
        </pc:spChg>
        <pc:spChg chg="add del mod">
          <ac:chgData name="Xin Luo" userId="82312ee5779919a4" providerId="LiveId" clId="{03D8BE82-102E-5842-96D4-AE390DAA9372}" dt="2024-04-20T04:13:39.062" v="2370" actId="478"/>
          <ac:spMkLst>
            <pc:docMk/>
            <pc:sldMk cId="494802392" sldId="2762"/>
            <ac:spMk id="8" creationId="{F70A92D2-62DD-20D1-59DE-D20D781170DA}"/>
          </ac:spMkLst>
        </pc:spChg>
        <pc:picChg chg="del">
          <ac:chgData name="Xin Luo" userId="82312ee5779919a4" providerId="LiveId" clId="{03D8BE82-102E-5842-96D4-AE390DAA9372}" dt="2024-04-20T04:05:09.093" v="2100" actId="478"/>
          <ac:picMkLst>
            <pc:docMk/>
            <pc:sldMk cId="494802392" sldId="2762"/>
            <ac:picMk id="1026" creationId="{E2A70009-91D7-A696-27E7-E046F21F93E0}"/>
          </ac:picMkLst>
        </pc:picChg>
        <pc:picChg chg="add del mod">
          <ac:chgData name="Xin Luo" userId="82312ee5779919a4" providerId="LiveId" clId="{03D8BE82-102E-5842-96D4-AE390DAA9372}" dt="2024-04-20T04:13:45.508" v="2372" actId="478"/>
          <ac:picMkLst>
            <pc:docMk/>
            <pc:sldMk cId="494802392" sldId="2762"/>
            <ac:picMk id="3074" creationId="{A93D9339-5B78-DC62-8182-2422701133CC}"/>
          </ac:picMkLst>
        </pc:picChg>
      </pc:sldChg>
      <pc:sldChg chg="modSp add mod">
        <pc:chgData name="Xin Luo" userId="82312ee5779919a4" providerId="LiveId" clId="{03D8BE82-102E-5842-96D4-AE390DAA9372}" dt="2024-04-20T10:36:47.214" v="8088" actId="20577"/>
        <pc:sldMkLst>
          <pc:docMk/>
          <pc:sldMk cId="474826622" sldId="2763"/>
        </pc:sldMkLst>
        <pc:spChg chg="mod">
          <ac:chgData name="Xin Luo" userId="82312ee5779919a4" providerId="LiveId" clId="{03D8BE82-102E-5842-96D4-AE390DAA9372}" dt="2024-04-20T10:36:47.214" v="8088" actId="20577"/>
          <ac:spMkLst>
            <pc:docMk/>
            <pc:sldMk cId="474826622" sldId="2763"/>
            <ac:spMk id="7" creationId="{00000000-0000-0000-0000-000000000000}"/>
          </ac:spMkLst>
        </pc:spChg>
      </pc:sldChg>
      <pc:sldChg chg="addSp modSp add mod">
        <pc:chgData name="Xin Luo" userId="82312ee5779919a4" providerId="LiveId" clId="{03D8BE82-102E-5842-96D4-AE390DAA9372}" dt="2024-04-20T10:37:00.886" v="8108"/>
        <pc:sldMkLst>
          <pc:docMk/>
          <pc:sldMk cId="3863585509" sldId="2764"/>
        </pc:sldMkLst>
        <pc:spChg chg="mod">
          <ac:chgData name="Xin Luo" userId="82312ee5779919a4" providerId="LiveId" clId="{03D8BE82-102E-5842-96D4-AE390DAA9372}" dt="2024-04-20T10:37:00.886" v="8108"/>
          <ac:spMkLst>
            <pc:docMk/>
            <pc:sldMk cId="3863585509" sldId="2764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8:45:45.920" v="6865" actId="14100"/>
          <ac:spMkLst>
            <pc:docMk/>
            <pc:sldMk cId="3863585509" sldId="2764"/>
            <ac:spMk id="7" creationId="{3DC73F52-8630-3936-0F04-2680DDF7D3C8}"/>
          </ac:spMkLst>
        </pc:spChg>
        <pc:picChg chg="add mod">
          <ac:chgData name="Xin Luo" userId="82312ee5779919a4" providerId="LiveId" clId="{03D8BE82-102E-5842-96D4-AE390DAA9372}" dt="2024-04-20T08:45:50.583" v="6867" actId="14100"/>
          <ac:picMkLst>
            <pc:docMk/>
            <pc:sldMk cId="3863585509" sldId="2764"/>
            <ac:picMk id="4" creationId="{8448FBC6-0309-9521-7678-5CC1BA45D353}"/>
          </ac:picMkLst>
        </pc:picChg>
      </pc:sldChg>
      <pc:sldChg chg="addSp delSp modSp add mod ord">
        <pc:chgData name="Xin Luo" userId="82312ee5779919a4" providerId="LiveId" clId="{03D8BE82-102E-5842-96D4-AE390DAA9372}" dt="2024-04-20T10:36:30.054" v="8081" actId="20577"/>
        <pc:sldMkLst>
          <pc:docMk/>
          <pc:sldMk cId="4055009631" sldId="2765"/>
        </pc:sldMkLst>
        <pc:spChg chg="mod">
          <ac:chgData name="Xin Luo" userId="82312ee5779919a4" providerId="LiveId" clId="{03D8BE82-102E-5842-96D4-AE390DAA9372}" dt="2024-04-20T10:36:30.054" v="8081" actId="20577"/>
          <ac:spMkLst>
            <pc:docMk/>
            <pc:sldMk cId="4055009631" sldId="2765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5:51:07.371" v="5246" actId="403"/>
          <ac:spMkLst>
            <pc:docMk/>
            <pc:sldMk cId="4055009631" sldId="2765"/>
            <ac:spMk id="7" creationId="{3DC73F52-8630-3936-0F04-2680DDF7D3C8}"/>
          </ac:spMkLst>
        </pc:spChg>
        <pc:picChg chg="add del mod">
          <ac:chgData name="Xin Luo" userId="82312ee5779919a4" providerId="LiveId" clId="{03D8BE82-102E-5842-96D4-AE390DAA9372}" dt="2024-04-20T05:43:55.540" v="4852" actId="478"/>
          <ac:picMkLst>
            <pc:docMk/>
            <pc:sldMk cId="4055009631" sldId="2765"/>
            <ac:picMk id="4" creationId="{9FEF0797-8ADD-A61D-44E7-F60784A7B64E}"/>
          </ac:picMkLst>
        </pc:picChg>
        <pc:picChg chg="add mod">
          <ac:chgData name="Xin Luo" userId="82312ee5779919a4" providerId="LiveId" clId="{03D8BE82-102E-5842-96D4-AE390DAA9372}" dt="2024-04-20T05:50:54.619" v="5244" actId="14100"/>
          <ac:picMkLst>
            <pc:docMk/>
            <pc:sldMk cId="4055009631" sldId="2765"/>
            <ac:picMk id="6" creationId="{B0E7E43C-293E-F898-21C5-4AFE31CA8F11}"/>
          </ac:picMkLst>
        </pc:picChg>
      </pc:sldChg>
      <pc:sldChg chg="addSp delSp modSp add mod modNotesTx">
        <pc:chgData name="Xin Luo" userId="82312ee5779919a4" providerId="LiveId" clId="{03D8BE82-102E-5842-96D4-AE390DAA9372}" dt="2024-04-20T10:36:42.029" v="8083"/>
        <pc:sldMkLst>
          <pc:docMk/>
          <pc:sldMk cId="2576220137" sldId="2766"/>
        </pc:sldMkLst>
        <pc:spChg chg="mod">
          <ac:chgData name="Xin Luo" userId="82312ee5779919a4" providerId="LiveId" clId="{03D8BE82-102E-5842-96D4-AE390DAA9372}" dt="2024-04-20T10:36:42.029" v="8083"/>
          <ac:spMkLst>
            <pc:docMk/>
            <pc:sldMk cId="2576220137" sldId="2766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6" creationId="{7CC583DC-27CF-2628-8425-2BFBD8D24032}"/>
          </ac:spMkLst>
        </pc:spChg>
        <pc:spChg chg="mod">
          <ac:chgData name="Xin Luo" userId="82312ee5779919a4" providerId="LiveId" clId="{03D8BE82-102E-5842-96D4-AE390DAA9372}" dt="2024-04-20T06:07:22.104" v="5473" actId="14100"/>
          <ac:spMkLst>
            <pc:docMk/>
            <pc:sldMk cId="2576220137" sldId="2766"/>
            <ac:spMk id="7" creationId="{3DC73F52-8630-3936-0F04-2680DDF7D3C8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10" creationId="{275BA661-CE1A-C831-D58F-DC86728B736A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13" creationId="{69FDA1A6-F072-5A6D-11EC-D44983009081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16" creationId="{A7B23D92-5318-93BB-DD30-9EF455846D86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18" creationId="{2F61B8D1-E685-0C22-9788-A19ED9F299EC}"/>
          </ac:spMkLst>
        </pc:spChg>
        <pc:spChg chg="mod">
          <ac:chgData name="Xin Luo" userId="82312ee5779919a4" providerId="LiveId" clId="{03D8BE82-102E-5842-96D4-AE390DAA9372}" dt="2024-04-20T06:05:15.497" v="5443"/>
          <ac:spMkLst>
            <pc:docMk/>
            <pc:sldMk cId="2576220137" sldId="2766"/>
            <ac:spMk id="20" creationId="{49204F76-2A32-03B4-0984-6BCDC18D8384}"/>
          </ac:spMkLst>
        </pc:spChg>
        <pc:spChg chg="add mod">
          <ac:chgData name="Xin Luo" userId="82312ee5779919a4" providerId="LiveId" clId="{03D8BE82-102E-5842-96D4-AE390DAA9372}" dt="2024-04-20T06:07:49.402" v="5493" actId="113"/>
          <ac:spMkLst>
            <pc:docMk/>
            <pc:sldMk cId="2576220137" sldId="2766"/>
            <ac:spMk id="22" creationId="{C8AE29E5-016E-3D39-65E9-F950BA236AF7}"/>
          </ac:spMkLst>
        </pc:spChg>
        <pc:grpChg chg="add mod">
          <ac:chgData name="Xin Luo" userId="82312ee5779919a4" providerId="LiveId" clId="{03D8BE82-102E-5842-96D4-AE390DAA9372}" dt="2024-04-20T06:07:24.289" v="5474" actId="1076"/>
          <ac:grpSpMkLst>
            <pc:docMk/>
            <pc:sldMk cId="2576220137" sldId="2766"/>
            <ac:grpSpMk id="5" creationId="{CF7788B2-BD8B-AD79-E75D-33596031297D}"/>
          </ac:grpSpMkLst>
        </pc:grpChg>
        <pc:grpChg chg="add mod">
          <ac:chgData name="Xin Luo" userId="82312ee5779919a4" providerId="LiveId" clId="{03D8BE82-102E-5842-96D4-AE390DAA9372}" dt="2024-04-20T06:07:26.638" v="5475" actId="1076"/>
          <ac:grpSpMkLst>
            <pc:docMk/>
            <pc:sldMk cId="2576220137" sldId="2766"/>
            <ac:grpSpMk id="14" creationId="{E3F4E922-AEAB-6C6A-61F0-F869A3EA56B2}"/>
          </ac:grpSpMkLst>
        </pc:grpChg>
        <pc:picChg chg="add del mod modCrop">
          <ac:chgData name="Xin Luo" userId="82312ee5779919a4" providerId="LiveId" clId="{03D8BE82-102E-5842-96D4-AE390DAA9372}" dt="2024-04-20T06:05:14.878" v="5442" actId="478"/>
          <ac:picMkLst>
            <pc:docMk/>
            <pc:sldMk cId="2576220137" sldId="2766"/>
            <ac:picMk id="4" creationId="{71CA1A8A-01FB-3274-03E9-EC3D07EC9177}"/>
          </ac:picMkLst>
        </pc:pic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8" creationId="{AE5B8511-6510-1A89-3485-7FC27C0E7DA9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9" creationId="{46CC3551-E177-B317-527C-53AA8A822065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11" creationId="{90792337-4E66-2045-F3B6-ED7DBE4C18BA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12" creationId="{88906FF0-109C-3534-075A-D257256E590C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15" creationId="{A6B335EC-29BA-EC4C-E723-F4D7571A16AC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17" creationId="{411DABFD-2ED5-04EC-F637-2FCEBFC1359C}"/>
          </ac:cxnSpMkLst>
        </pc:cxnChg>
        <pc:cxnChg chg="mod">
          <ac:chgData name="Xin Luo" userId="82312ee5779919a4" providerId="LiveId" clId="{03D8BE82-102E-5842-96D4-AE390DAA9372}" dt="2024-04-20T06:05:15.497" v="5443"/>
          <ac:cxnSpMkLst>
            <pc:docMk/>
            <pc:sldMk cId="2576220137" sldId="2766"/>
            <ac:cxnSpMk id="19" creationId="{8FEED9C7-0F99-416B-284B-0CE38B36C03D}"/>
          </ac:cxnSpMkLst>
        </pc:cxnChg>
      </pc:sldChg>
      <pc:sldChg chg="delSp modSp add del mod">
        <pc:chgData name="Xin Luo" userId="82312ee5779919a4" providerId="LiveId" clId="{03D8BE82-102E-5842-96D4-AE390DAA9372}" dt="2024-04-20T05:46:45.199" v="5130" actId="2696"/>
        <pc:sldMkLst>
          <pc:docMk/>
          <pc:sldMk cId="3093686517" sldId="2767"/>
        </pc:sldMkLst>
        <pc:spChg chg="mod">
          <ac:chgData name="Xin Luo" userId="82312ee5779919a4" providerId="LiveId" clId="{03D8BE82-102E-5842-96D4-AE390DAA9372}" dt="2024-04-20T05:40:56.879" v="4848" actId="20577"/>
          <ac:spMkLst>
            <pc:docMk/>
            <pc:sldMk cId="3093686517" sldId="2767"/>
            <ac:spMk id="7" creationId="{3DC73F52-8630-3936-0F04-2680DDF7D3C8}"/>
          </ac:spMkLst>
        </pc:spChg>
        <pc:picChg chg="del">
          <ac:chgData name="Xin Luo" userId="82312ee5779919a4" providerId="LiveId" clId="{03D8BE82-102E-5842-96D4-AE390DAA9372}" dt="2024-04-20T05:40:54.739" v="4847" actId="478"/>
          <ac:picMkLst>
            <pc:docMk/>
            <pc:sldMk cId="3093686517" sldId="2767"/>
            <ac:picMk id="4" creationId="{9FEF0797-8ADD-A61D-44E7-F60784A7B64E}"/>
          </ac:picMkLst>
        </pc:picChg>
      </pc:sldChg>
      <pc:sldChg chg="modSp add mod">
        <pc:chgData name="Xin Luo" userId="82312ee5779919a4" providerId="LiveId" clId="{03D8BE82-102E-5842-96D4-AE390DAA9372}" dt="2024-04-20T10:37:04.130" v="8109"/>
        <pc:sldMkLst>
          <pc:docMk/>
          <pc:sldMk cId="3890180169" sldId="2767"/>
        </pc:sldMkLst>
        <pc:spChg chg="mod">
          <ac:chgData name="Xin Luo" userId="82312ee5779919a4" providerId="LiveId" clId="{03D8BE82-102E-5842-96D4-AE390DAA9372}" dt="2024-04-20T10:37:04.130" v="8109"/>
          <ac:spMkLst>
            <pc:docMk/>
            <pc:sldMk cId="3890180169" sldId="2767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8:46:03.948" v="6868" actId="2710"/>
          <ac:spMkLst>
            <pc:docMk/>
            <pc:sldMk cId="3890180169" sldId="2767"/>
            <ac:spMk id="7" creationId="{3DC73F52-8630-3936-0F04-2680DDF7D3C8}"/>
          </ac:spMkLst>
        </pc:spChg>
      </pc:sldChg>
      <pc:sldChg chg="addSp delSp modSp add del mod">
        <pc:chgData name="Xin Luo" userId="82312ee5779919a4" providerId="LiveId" clId="{03D8BE82-102E-5842-96D4-AE390DAA9372}" dt="2024-04-20T06:07:54.146" v="5494" actId="2696"/>
        <pc:sldMkLst>
          <pc:docMk/>
          <pc:sldMk cId="2963606181" sldId="2768"/>
        </pc:sldMkLst>
        <pc:spChg chg="add del mod">
          <ac:chgData name="Xin Luo" userId="82312ee5779919a4" providerId="LiveId" clId="{03D8BE82-102E-5842-96D4-AE390DAA9372}" dt="2024-04-20T05:58:26.931" v="5287" actId="478"/>
          <ac:spMkLst>
            <pc:docMk/>
            <pc:sldMk cId="2963606181" sldId="2768"/>
            <ac:spMk id="2" creationId="{8A90DE05-9A36-DAF1-3421-D0C236869A10}"/>
          </ac:spMkLst>
        </pc:spChg>
        <pc:spChg chg="add del mod">
          <ac:chgData name="Xin Luo" userId="82312ee5779919a4" providerId="LiveId" clId="{03D8BE82-102E-5842-96D4-AE390DAA9372}" dt="2024-04-20T05:58:30.788" v="5288" actId="478"/>
          <ac:spMkLst>
            <pc:docMk/>
            <pc:sldMk cId="2963606181" sldId="2768"/>
            <ac:spMk id="5" creationId="{5BBE7F59-277A-6A94-EBE8-75A91F1F87BB}"/>
          </ac:spMkLst>
        </pc:spChg>
        <pc:spChg chg="add del mod">
          <ac:chgData name="Xin Luo" userId="82312ee5779919a4" providerId="LiveId" clId="{03D8BE82-102E-5842-96D4-AE390DAA9372}" dt="2024-04-20T05:59:20.553" v="5296" actId="478"/>
          <ac:spMkLst>
            <pc:docMk/>
            <pc:sldMk cId="2963606181" sldId="2768"/>
            <ac:spMk id="6" creationId="{59EB1FF8-8F81-1528-873E-CBC2356DEC9A}"/>
          </ac:spMkLst>
        </pc:spChg>
        <pc:spChg chg="del">
          <ac:chgData name="Xin Luo" userId="82312ee5779919a4" providerId="LiveId" clId="{03D8BE82-102E-5842-96D4-AE390DAA9372}" dt="2024-04-20T05:56:45.877" v="5259" actId="478"/>
          <ac:spMkLst>
            <pc:docMk/>
            <pc:sldMk cId="2963606181" sldId="2768"/>
            <ac:spMk id="7" creationId="{3DC73F52-8630-3936-0F04-2680DDF7D3C8}"/>
          </ac:spMkLst>
        </pc:spChg>
        <pc:spChg chg="add mod">
          <ac:chgData name="Xin Luo" userId="82312ee5779919a4" providerId="LiveId" clId="{03D8BE82-102E-5842-96D4-AE390DAA9372}" dt="2024-04-20T06:05:10.724" v="5441" actId="164"/>
          <ac:spMkLst>
            <pc:docMk/>
            <pc:sldMk cId="2963606181" sldId="2768"/>
            <ac:spMk id="10" creationId="{09CE2E7F-B3B8-2A69-770A-D3FC2F5497CD}"/>
          </ac:spMkLst>
        </pc:spChg>
        <pc:spChg chg="add mod">
          <ac:chgData name="Xin Luo" userId="82312ee5779919a4" providerId="LiveId" clId="{03D8BE82-102E-5842-96D4-AE390DAA9372}" dt="2024-04-20T06:05:10.724" v="5441" actId="164"/>
          <ac:spMkLst>
            <pc:docMk/>
            <pc:sldMk cId="2963606181" sldId="2768"/>
            <ac:spMk id="20" creationId="{2BCE25B3-A276-18CD-1D0F-A5C0D3626D2F}"/>
          </ac:spMkLst>
        </pc:spChg>
        <pc:spChg chg="add mod">
          <ac:chgData name="Xin Luo" userId="82312ee5779919a4" providerId="LiveId" clId="{03D8BE82-102E-5842-96D4-AE390DAA9372}" dt="2024-04-20T06:05:10.724" v="5441" actId="164"/>
          <ac:spMkLst>
            <pc:docMk/>
            <pc:sldMk cId="2963606181" sldId="2768"/>
            <ac:spMk id="23" creationId="{1BE9FC16-BFC6-D4FF-F8F7-D5E73C051993}"/>
          </ac:spMkLst>
        </pc:spChg>
        <pc:spChg chg="add mod">
          <ac:chgData name="Xin Luo" userId="82312ee5779919a4" providerId="LiveId" clId="{03D8BE82-102E-5842-96D4-AE390DAA9372}" dt="2024-04-20T06:05:02.874" v="5438" actId="164"/>
          <ac:spMkLst>
            <pc:docMk/>
            <pc:sldMk cId="2963606181" sldId="2768"/>
            <ac:spMk id="28" creationId="{EEB6AF00-E63D-0A93-10A8-91073E2CF586}"/>
          </ac:spMkLst>
        </pc:spChg>
        <pc:spChg chg="add mod">
          <ac:chgData name="Xin Luo" userId="82312ee5779919a4" providerId="LiveId" clId="{03D8BE82-102E-5842-96D4-AE390DAA9372}" dt="2024-04-20T06:05:02.874" v="5438" actId="164"/>
          <ac:spMkLst>
            <pc:docMk/>
            <pc:sldMk cId="2963606181" sldId="2768"/>
            <ac:spMk id="30" creationId="{8BB60DB3-532B-2ECB-9751-4B009A1AB96C}"/>
          </ac:spMkLst>
        </pc:spChg>
        <pc:spChg chg="add mod">
          <ac:chgData name="Xin Luo" userId="82312ee5779919a4" providerId="LiveId" clId="{03D8BE82-102E-5842-96D4-AE390DAA9372}" dt="2024-04-20T06:05:02.874" v="5438" actId="164"/>
          <ac:spMkLst>
            <pc:docMk/>
            <pc:sldMk cId="2963606181" sldId="2768"/>
            <ac:spMk id="32" creationId="{1BC3C12E-6533-DC7E-D40D-25DB4E186462}"/>
          </ac:spMkLst>
        </pc:spChg>
        <pc:grpChg chg="add mod">
          <ac:chgData name="Xin Luo" userId="82312ee5779919a4" providerId="LiveId" clId="{03D8BE82-102E-5842-96D4-AE390DAA9372}" dt="2024-04-20T06:05:02.874" v="5438" actId="164"/>
          <ac:grpSpMkLst>
            <pc:docMk/>
            <pc:sldMk cId="2963606181" sldId="2768"/>
            <ac:grpSpMk id="33" creationId="{F4EA74B2-2739-AD3F-B269-5874AF23E1D7}"/>
          </ac:grpSpMkLst>
        </pc:grpChg>
        <pc:grpChg chg="add mod">
          <ac:chgData name="Xin Luo" userId="82312ee5779919a4" providerId="LiveId" clId="{03D8BE82-102E-5842-96D4-AE390DAA9372}" dt="2024-04-20T06:05:10.724" v="5441" actId="164"/>
          <ac:grpSpMkLst>
            <pc:docMk/>
            <pc:sldMk cId="2963606181" sldId="2768"/>
            <ac:grpSpMk id="34" creationId="{CF470DED-C16A-C643-506D-521C24F573DE}"/>
          </ac:grpSpMkLst>
        </pc:grpChg>
        <pc:picChg chg="del mod">
          <ac:chgData name="Xin Luo" userId="82312ee5779919a4" providerId="LiveId" clId="{03D8BE82-102E-5842-96D4-AE390DAA9372}" dt="2024-04-20T05:58:24.981" v="5286" actId="478"/>
          <ac:picMkLst>
            <pc:docMk/>
            <pc:sldMk cId="2963606181" sldId="2768"/>
            <ac:picMk id="4" creationId="{71CA1A8A-01FB-3274-03E9-EC3D07EC9177}"/>
          </ac:picMkLst>
        </pc:picChg>
        <pc:picChg chg="add del mod">
          <ac:chgData name="Xin Luo" userId="82312ee5779919a4" providerId="LiveId" clId="{03D8BE82-102E-5842-96D4-AE390DAA9372}" dt="2024-04-20T06:04:53.856" v="5437" actId="478"/>
          <ac:picMkLst>
            <pc:docMk/>
            <pc:sldMk cId="2963606181" sldId="2768"/>
            <ac:picMk id="9" creationId="{C0D3ECE6-A64C-8D05-99BD-0E0951A53EC8}"/>
          </ac:picMkLst>
        </pc:picChg>
        <pc:cxnChg chg="add mod">
          <ac:chgData name="Xin Luo" userId="82312ee5779919a4" providerId="LiveId" clId="{03D8BE82-102E-5842-96D4-AE390DAA9372}" dt="2024-04-20T06:05:10.724" v="5441" actId="164"/>
          <ac:cxnSpMkLst>
            <pc:docMk/>
            <pc:sldMk cId="2963606181" sldId="2768"/>
            <ac:cxnSpMk id="12" creationId="{7AC502FC-6C3E-4B43-D474-70192CC19AC7}"/>
          </ac:cxnSpMkLst>
        </pc:cxnChg>
        <pc:cxnChg chg="add mod">
          <ac:chgData name="Xin Luo" userId="82312ee5779919a4" providerId="LiveId" clId="{03D8BE82-102E-5842-96D4-AE390DAA9372}" dt="2024-04-20T06:05:10.724" v="5441" actId="164"/>
          <ac:cxnSpMkLst>
            <pc:docMk/>
            <pc:sldMk cId="2963606181" sldId="2768"/>
            <ac:cxnSpMk id="15" creationId="{F8F56B68-DF64-3451-FB13-2FAAA350FCCB}"/>
          </ac:cxnSpMkLst>
        </pc:cxnChg>
        <pc:cxnChg chg="add mod">
          <ac:chgData name="Xin Luo" userId="82312ee5779919a4" providerId="LiveId" clId="{03D8BE82-102E-5842-96D4-AE390DAA9372}" dt="2024-04-20T06:05:10.724" v="5441" actId="164"/>
          <ac:cxnSpMkLst>
            <pc:docMk/>
            <pc:sldMk cId="2963606181" sldId="2768"/>
            <ac:cxnSpMk id="21" creationId="{B02ABEF5-690F-A230-138A-DDB8921EF8CB}"/>
          </ac:cxnSpMkLst>
        </pc:cxnChg>
        <pc:cxnChg chg="add mod">
          <ac:chgData name="Xin Luo" userId="82312ee5779919a4" providerId="LiveId" clId="{03D8BE82-102E-5842-96D4-AE390DAA9372}" dt="2024-04-20T06:05:10.724" v="5441" actId="164"/>
          <ac:cxnSpMkLst>
            <pc:docMk/>
            <pc:sldMk cId="2963606181" sldId="2768"/>
            <ac:cxnSpMk id="22" creationId="{7E017A09-397B-ACC6-2E54-368BC7D3992C}"/>
          </ac:cxnSpMkLst>
        </pc:cxnChg>
        <pc:cxnChg chg="add mod">
          <ac:chgData name="Xin Luo" userId="82312ee5779919a4" providerId="LiveId" clId="{03D8BE82-102E-5842-96D4-AE390DAA9372}" dt="2024-04-20T06:05:02.874" v="5438" actId="164"/>
          <ac:cxnSpMkLst>
            <pc:docMk/>
            <pc:sldMk cId="2963606181" sldId="2768"/>
            <ac:cxnSpMk id="25" creationId="{1125B459-06BC-F10B-C8C9-7816483804BE}"/>
          </ac:cxnSpMkLst>
        </pc:cxnChg>
        <pc:cxnChg chg="add mod">
          <ac:chgData name="Xin Luo" userId="82312ee5779919a4" providerId="LiveId" clId="{03D8BE82-102E-5842-96D4-AE390DAA9372}" dt="2024-04-20T06:05:02.874" v="5438" actId="164"/>
          <ac:cxnSpMkLst>
            <pc:docMk/>
            <pc:sldMk cId="2963606181" sldId="2768"/>
            <ac:cxnSpMk id="29" creationId="{FEF69BAF-152B-9CB0-D2AE-4F56479F4055}"/>
          </ac:cxnSpMkLst>
        </pc:cxnChg>
        <pc:cxnChg chg="add mod">
          <ac:chgData name="Xin Luo" userId="82312ee5779919a4" providerId="LiveId" clId="{03D8BE82-102E-5842-96D4-AE390DAA9372}" dt="2024-04-20T06:05:02.874" v="5438" actId="164"/>
          <ac:cxnSpMkLst>
            <pc:docMk/>
            <pc:sldMk cId="2963606181" sldId="2768"/>
            <ac:cxnSpMk id="31" creationId="{97EEDC1B-E1CC-FD4B-C435-7E9DF7F2A4C0}"/>
          </ac:cxnSpMkLst>
        </pc:cxnChg>
      </pc:sldChg>
      <pc:sldChg chg="addSp delSp modSp add mod">
        <pc:chgData name="Xin Luo" userId="82312ee5779919a4" providerId="LiveId" clId="{03D8BE82-102E-5842-96D4-AE390DAA9372}" dt="2024-04-20T10:36:55.159" v="8107" actId="20577"/>
        <pc:sldMkLst>
          <pc:docMk/>
          <pc:sldMk cId="3254934158" sldId="2768"/>
        </pc:sldMkLst>
        <pc:spChg chg="mod">
          <ac:chgData name="Xin Luo" userId="82312ee5779919a4" providerId="LiveId" clId="{03D8BE82-102E-5842-96D4-AE390DAA9372}" dt="2024-04-20T08:42:09.778" v="6812" actId="20577"/>
          <ac:spMkLst>
            <pc:docMk/>
            <pc:sldMk cId="3254934158" sldId="2768"/>
            <ac:spMk id="2" creationId="{631AADB6-C88A-D817-4683-FC087E4E240F}"/>
          </ac:spMkLst>
        </pc:spChg>
        <pc:spChg chg="mod">
          <ac:chgData name="Xin Luo" userId="82312ee5779919a4" providerId="LiveId" clId="{03D8BE82-102E-5842-96D4-AE390DAA9372}" dt="2024-04-20T10:36:55.159" v="8107" actId="20577"/>
          <ac:spMkLst>
            <pc:docMk/>
            <pc:sldMk cId="3254934158" sldId="2768"/>
            <ac:spMk id="3" creationId="{00000000-0000-0000-0000-000000000000}"/>
          </ac:spMkLst>
        </pc:spChg>
        <pc:spChg chg="add del mod">
          <ac:chgData name="Xin Luo" userId="82312ee5779919a4" providerId="LiveId" clId="{03D8BE82-102E-5842-96D4-AE390DAA9372}" dt="2024-04-20T07:44:53.499" v="5532" actId="478"/>
          <ac:spMkLst>
            <pc:docMk/>
            <pc:sldMk cId="3254934158" sldId="2768"/>
            <ac:spMk id="4" creationId="{F93C35E0-91A7-5606-3CFB-C8CF1264D5AE}"/>
          </ac:spMkLst>
        </pc:spChg>
        <pc:spChg chg="add del mod">
          <ac:chgData name="Xin Luo" userId="82312ee5779919a4" providerId="LiveId" clId="{03D8BE82-102E-5842-96D4-AE390DAA9372}" dt="2024-04-20T08:42:02.128" v="6795" actId="478"/>
          <ac:spMkLst>
            <pc:docMk/>
            <pc:sldMk cId="3254934158" sldId="2768"/>
            <ac:spMk id="18" creationId="{5AD5791D-6D1B-CCAC-AB01-B3CEFD9C8873}"/>
          </ac:spMkLst>
        </pc:spChg>
        <pc:spChg chg="add mod">
          <ac:chgData name="Xin Luo" userId="82312ee5779919a4" providerId="LiveId" clId="{03D8BE82-102E-5842-96D4-AE390DAA9372}" dt="2024-04-20T08:44:18.287" v="6857" actId="113"/>
          <ac:spMkLst>
            <pc:docMk/>
            <pc:sldMk cId="3254934158" sldId="2768"/>
            <ac:spMk id="20" creationId="{C77B9CDC-D93C-F229-2BCC-8467A31F3208}"/>
          </ac:spMkLst>
        </pc:spChg>
        <pc:grpChg chg="mod">
          <ac:chgData name="Xin Luo" userId="82312ee5779919a4" providerId="LiveId" clId="{03D8BE82-102E-5842-96D4-AE390DAA9372}" dt="2024-04-20T07:44:51.390" v="5530"/>
          <ac:grpSpMkLst>
            <pc:docMk/>
            <pc:sldMk cId="3254934158" sldId="2768"/>
            <ac:grpSpMk id="7" creationId="{FB42C50A-64BA-DA5F-F88A-F4F37C815DF1}"/>
          </ac:grpSpMkLst>
        </pc:grpChg>
        <pc:grpChg chg="add del mod">
          <ac:chgData name="Xin Luo" userId="82312ee5779919a4" providerId="LiveId" clId="{03D8BE82-102E-5842-96D4-AE390DAA9372}" dt="2024-04-20T08:41:59.537" v="6794" actId="478"/>
          <ac:grpSpMkLst>
            <pc:docMk/>
            <pc:sldMk cId="3254934158" sldId="2768"/>
            <ac:grpSpMk id="12" creationId="{8F49FEC3-0A3A-81CE-B4B0-D38380E2E1D1}"/>
          </ac:grpSpMkLst>
        </pc:grpChg>
        <pc:picChg chg="add mod">
          <ac:chgData name="Xin Luo" userId="82312ee5779919a4" providerId="LiveId" clId="{03D8BE82-102E-5842-96D4-AE390DAA9372}" dt="2024-04-20T07:45:09.176" v="5534"/>
          <ac:picMkLst>
            <pc:docMk/>
            <pc:sldMk cId="3254934158" sldId="2768"/>
            <ac:picMk id="8" creationId="{01FBE74F-09CF-63C4-4A13-3EE24B409D91}"/>
          </ac:picMkLst>
        </pc:picChg>
        <pc:picChg chg="add mod">
          <ac:chgData name="Xin Luo" userId="82312ee5779919a4" providerId="LiveId" clId="{03D8BE82-102E-5842-96D4-AE390DAA9372}" dt="2024-04-20T07:45:12.923" v="5536"/>
          <ac:picMkLst>
            <pc:docMk/>
            <pc:sldMk cId="3254934158" sldId="2768"/>
            <ac:picMk id="9" creationId="{2A923BFC-2BA3-13C7-FB35-102DCCA764BC}"/>
          </ac:picMkLst>
        </pc:picChg>
        <pc:picChg chg="add mod">
          <ac:chgData name="Xin Luo" userId="82312ee5779919a4" providerId="LiveId" clId="{03D8BE82-102E-5842-96D4-AE390DAA9372}" dt="2024-04-20T07:45:38.083" v="5543" actId="164"/>
          <ac:picMkLst>
            <pc:docMk/>
            <pc:sldMk cId="3254934158" sldId="2768"/>
            <ac:picMk id="11" creationId="{99203FEB-1DDA-5A61-614F-E9458D2DF842}"/>
          </ac:picMkLst>
        </pc:picChg>
        <pc:picChg chg="add del mod">
          <ac:chgData name="Xin Luo" userId="82312ee5779919a4" providerId="LiveId" clId="{03D8BE82-102E-5842-96D4-AE390DAA9372}" dt="2024-04-20T07:46:11.132" v="5553"/>
          <ac:picMkLst>
            <pc:docMk/>
            <pc:sldMk cId="3254934158" sldId="2768"/>
            <ac:picMk id="14" creationId="{64F3CF1E-8014-FBEE-D2D2-B472C14EB5B5}"/>
          </ac:picMkLst>
        </pc:picChg>
        <pc:picChg chg="add mod">
          <ac:chgData name="Xin Luo" userId="82312ee5779919a4" providerId="LiveId" clId="{03D8BE82-102E-5842-96D4-AE390DAA9372}" dt="2024-04-20T07:46:36.309" v="5562" actId="1076"/>
          <ac:picMkLst>
            <pc:docMk/>
            <pc:sldMk cId="3254934158" sldId="2768"/>
            <ac:picMk id="16" creationId="{EFE97194-B8C3-A455-C38D-73F4869CD63C}"/>
          </ac:picMkLst>
        </pc:picChg>
        <pc:picChg chg="mod">
          <ac:chgData name="Xin Luo" userId="82312ee5779919a4" providerId="LiveId" clId="{03D8BE82-102E-5842-96D4-AE390DAA9372}" dt="2024-04-20T07:45:38.083" v="5543" actId="164"/>
          <ac:picMkLst>
            <pc:docMk/>
            <pc:sldMk cId="3254934158" sldId="2768"/>
            <ac:picMk id="1026" creationId="{49818E55-CF60-98B8-4081-A70153E31B08}"/>
          </ac:picMkLst>
        </pc:picChg>
        <pc:inkChg chg="add del mod">
          <ac:chgData name="Xin Luo" userId="82312ee5779919a4" providerId="LiveId" clId="{03D8BE82-102E-5842-96D4-AE390DAA9372}" dt="2024-04-20T07:44:52.101" v="5531" actId="9405"/>
          <ac:inkMkLst>
            <pc:docMk/>
            <pc:sldMk cId="3254934158" sldId="2768"/>
            <ac:inkMk id="5" creationId="{69725E02-982A-FF32-C0C7-1E2A9CE9698F}"/>
          </ac:inkMkLst>
        </pc:inkChg>
        <pc:inkChg chg="add del mod">
          <ac:chgData name="Xin Luo" userId="82312ee5779919a4" providerId="LiveId" clId="{03D8BE82-102E-5842-96D4-AE390DAA9372}" dt="2024-04-20T07:44:51.390" v="5530"/>
          <ac:inkMkLst>
            <pc:docMk/>
            <pc:sldMk cId="3254934158" sldId="2768"/>
            <ac:inkMk id="6" creationId="{EA64705F-8821-AE48-A797-2805ADDDCF72}"/>
          </ac:inkMkLst>
        </pc:inkChg>
      </pc:sldChg>
      <pc:sldChg chg="addSp modSp add mod">
        <pc:chgData name="Xin Luo" userId="82312ee5779919a4" providerId="LiveId" clId="{03D8BE82-102E-5842-96D4-AE390DAA9372}" dt="2024-04-20T10:37:07.386" v="8110"/>
        <pc:sldMkLst>
          <pc:docMk/>
          <pc:sldMk cId="2679339334" sldId="2769"/>
        </pc:sldMkLst>
        <pc:spChg chg="mod">
          <ac:chgData name="Xin Luo" userId="82312ee5779919a4" providerId="LiveId" clId="{03D8BE82-102E-5842-96D4-AE390DAA9372}" dt="2024-04-20T10:37:07.386" v="8110"/>
          <ac:spMkLst>
            <pc:docMk/>
            <pc:sldMk cId="2679339334" sldId="2769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8:04:04.166" v="5970" actId="1035"/>
          <ac:spMkLst>
            <pc:docMk/>
            <pc:sldMk cId="2679339334" sldId="2769"/>
            <ac:spMk id="7" creationId="{3DC73F52-8630-3936-0F04-2680DDF7D3C8}"/>
          </ac:spMkLst>
        </pc:spChg>
        <pc:spChg chg="add mod">
          <ac:chgData name="Xin Luo" userId="82312ee5779919a4" providerId="LiveId" clId="{03D8BE82-102E-5842-96D4-AE390DAA9372}" dt="2024-04-20T08:04:09.470" v="5973" actId="1036"/>
          <ac:spMkLst>
            <pc:docMk/>
            <pc:sldMk cId="2679339334" sldId="2769"/>
            <ac:spMk id="8" creationId="{CDE443BF-09C9-B781-FBB7-30F734CE4D77}"/>
          </ac:spMkLst>
        </pc:spChg>
        <pc:grpChg chg="add mod">
          <ac:chgData name="Xin Luo" userId="82312ee5779919a4" providerId="LiveId" clId="{03D8BE82-102E-5842-96D4-AE390DAA9372}" dt="2024-04-20T08:03:25.070" v="5962" actId="1076"/>
          <ac:grpSpMkLst>
            <pc:docMk/>
            <pc:sldMk cId="2679339334" sldId="2769"/>
            <ac:grpSpMk id="2" creationId="{BDA5AEE6-B0D8-A739-CBA5-8B4390A1C282}"/>
          </ac:grpSpMkLst>
        </pc:grpChg>
        <pc:picChg chg="mod">
          <ac:chgData name="Xin Luo" userId="82312ee5779919a4" providerId="LiveId" clId="{03D8BE82-102E-5842-96D4-AE390DAA9372}" dt="2024-04-20T08:02:16.456" v="5941"/>
          <ac:picMkLst>
            <pc:docMk/>
            <pc:sldMk cId="2679339334" sldId="2769"/>
            <ac:picMk id="4" creationId="{C6557D12-4159-D196-3149-E24E86767092}"/>
          </ac:picMkLst>
        </pc:picChg>
        <pc:picChg chg="mod">
          <ac:chgData name="Xin Luo" userId="82312ee5779919a4" providerId="LiveId" clId="{03D8BE82-102E-5842-96D4-AE390DAA9372}" dt="2024-04-20T08:02:16.456" v="5941"/>
          <ac:picMkLst>
            <pc:docMk/>
            <pc:sldMk cId="2679339334" sldId="2769"/>
            <ac:picMk id="5" creationId="{A15A497C-96E9-B412-EC21-588866C5F42C}"/>
          </ac:picMkLst>
        </pc:picChg>
      </pc:sldChg>
      <pc:sldChg chg="delSp modSp add mod modNotesTx">
        <pc:chgData name="Xin Luo" userId="82312ee5779919a4" providerId="LiveId" clId="{03D8BE82-102E-5842-96D4-AE390DAA9372}" dt="2024-04-20T10:37:11.236" v="8111"/>
        <pc:sldMkLst>
          <pc:docMk/>
          <pc:sldMk cId="2658418151" sldId="2770"/>
        </pc:sldMkLst>
        <pc:spChg chg="mod">
          <ac:chgData name="Xin Luo" userId="82312ee5779919a4" providerId="LiveId" clId="{03D8BE82-102E-5842-96D4-AE390DAA9372}" dt="2024-04-20T10:37:11.236" v="8111"/>
          <ac:spMkLst>
            <pc:docMk/>
            <pc:sldMk cId="2658418151" sldId="2770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08:50:58.272" v="7130" actId="1035"/>
          <ac:spMkLst>
            <pc:docMk/>
            <pc:sldMk cId="2658418151" sldId="2770"/>
            <ac:spMk id="7" creationId="{3DC73F52-8630-3936-0F04-2680DDF7D3C8}"/>
          </ac:spMkLst>
        </pc:spChg>
        <pc:spChg chg="del">
          <ac:chgData name="Xin Luo" userId="82312ee5779919a4" providerId="LiveId" clId="{03D8BE82-102E-5842-96D4-AE390DAA9372}" dt="2024-04-20T08:04:25.842" v="5975" actId="478"/>
          <ac:spMkLst>
            <pc:docMk/>
            <pc:sldMk cId="2658418151" sldId="2770"/>
            <ac:spMk id="8" creationId="{CDE443BF-09C9-B781-FBB7-30F734CE4D77}"/>
          </ac:spMkLst>
        </pc:spChg>
        <pc:grpChg chg="del">
          <ac:chgData name="Xin Luo" userId="82312ee5779919a4" providerId="LiveId" clId="{03D8BE82-102E-5842-96D4-AE390DAA9372}" dt="2024-04-20T08:17:47.915" v="6213" actId="478"/>
          <ac:grpSpMkLst>
            <pc:docMk/>
            <pc:sldMk cId="2658418151" sldId="2770"/>
            <ac:grpSpMk id="2" creationId="{BDA5AEE6-B0D8-A739-CBA5-8B4390A1C282}"/>
          </ac:grpSpMkLst>
        </pc:grpChg>
      </pc:sldChg>
      <pc:sldChg chg="addSp delSp modSp add del mod ord">
        <pc:chgData name="Xin Luo" userId="82312ee5779919a4" providerId="LiveId" clId="{03D8BE82-102E-5842-96D4-AE390DAA9372}" dt="2024-04-20T12:05:50.515" v="8290" actId="113"/>
        <pc:sldMkLst>
          <pc:docMk/>
          <pc:sldMk cId="2158765538" sldId="2771"/>
        </pc:sldMkLst>
        <pc:spChg chg="mod">
          <ac:chgData name="Xin Luo" userId="82312ee5779919a4" providerId="LiveId" clId="{03D8BE82-102E-5842-96D4-AE390DAA9372}" dt="2024-04-20T10:37:19.286" v="8113"/>
          <ac:spMkLst>
            <pc:docMk/>
            <pc:sldMk cId="2158765538" sldId="2771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12:05:50.515" v="8290" actId="113"/>
          <ac:spMkLst>
            <pc:docMk/>
            <pc:sldMk cId="2158765538" sldId="2771"/>
            <ac:spMk id="7" creationId="{3DC73F52-8630-3936-0F04-2680DDF7D3C8}"/>
          </ac:spMkLst>
        </pc:spChg>
        <pc:picChg chg="add del mod">
          <ac:chgData name="Xin Luo" userId="82312ee5779919a4" providerId="LiveId" clId="{03D8BE82-102E-5842-96D4-AE390DAA9372}" dt="2024-04-20T09:50:39.279" v="7546" actId="478"/>
          <ac:picMkLst>
            <pc:docMk/>
            <pc:sldMk cId="2158765538" sldId="2771"/>
            <ac:picMk id="4" creationId="{6B40898F-017B-4704-4329-C1DB1DB90D3C}"/>
          </ac:picMkLst>
        </pc:picChg>
        <pc:picChg chg="add del mod">
          <ac:chgData name="Xin Luo" userId="82312ee5779919a4" providerId="LiveId" clId="{03D8BE82-102E-5842-96D4-AE390DAA9372}" dt="2024-04-20T09:50:35.847" v="7544" actId="478"/>
          <ac:picMkLst>
            <pc:docMk/>
            <pc:sldMk cId="2158765538" sldId="2771"/>
            <ac:picMk id="6" creationId="{E86E0A14-6774-62E8-64B0-C10D839273A0}"/>
          </ac:picMkLst>
        </pc:picChg>
        <pc:picChg chg="add mod">
          <ac:chgData name="Xin Luo" userId="82312ee5779919a4" providerId="LiveId" clId="{03D8BE82-102E-5842-96D4-AE390DAA9372}" dt="2024-04-20T10:34:41.825" v="8042" actId="1035"/>
          <ac:picMkLst>
            <pc:docMk/>
            <pc:sldMk cId="2158765538" sldId="2771"/>
            <ac:picMk id="9" creationId="{3536909F-D58A-C14D-21E8-A723976C76BA}"/>
          </ac:picMkLst>
        </pc:picChg>
        <pc:picChg chg="add mod">
          <ac:chgData name="Xin Luo" userId="82312ee5779919a4" providerId="LiveId" clId="{03D8BE82-102E-5842-96D4-AE390DAA9372}" dt="2024-04-20T10:34:41.825" v="8042" actId="1035"/>
          <ac:picMkLst>
            <pc:docMk/>
            <pc:sldMk cId="2158765538" sldId="2771"/>
            <ac:picMk id="11" creationId="{89209A07-E9B1-40F4-1DD1-18136D749C26}"/>
          </ac:picMkLst>
        </pc:picChg>
        <pc:picChg chg="add del mod">
          <ac:chgData name="Xin Luo" userId="82312ee5779919a4" providerId="LiveId" clId="{03D8BE82-102E-5842-96D4-AE390DAA9372}" dt="2024-04-20T09:50:38.016" v="7545" actId="478"/>
          <ac:picMkLst>
            <pc:docMk/>
            <pc:sldMk cId="2158765538" sldId="2771"/>
            <ac:picMk id="1026" creationId="{A5BC86DA-C2C0-5B97-D20F-D572B34E7E7E}"/>
          </ac:picMkLst>
        </pc:picChg>
        <pc:picChg chg="add del">
          <ac:chgData name="Xin Luo" userId="82312ee5779919a4" providerId="LiveId" clId="{03D8BE82-102E-5842-96D4-AE390DAA9372}" dt="2024-04-20T09:50:42.863" v="7548" actId="478"/>
          <ac:picMkLst>
            <pc:docMk/>
            <pc:sldMk cId="2158765538" sldId="2771"/>
            <ac:picMk id="1028" creationId="{C02FDFED-02E6-6A66-728A-6699940FCDEF}"/>
          </ac:picMkLst>
        </pc:picChg>
        <pc:picChg chg="add del mod">
          <ac:chgData name="Xin Luo" userId="82312ee5779919a4" providerId="LiveId" clId="{03D8BE82-102E-5842-96D4-AE390DAA9372}" dt="2024-04-20T08:52:23.039" v="7135" actId="478"/>
          <ac:picMkLst>
            <pc:docMk/>
            <pc:sldMk cId="2158765538" sldId="2771"/>
            <ac:picMk id="13314" creationId="{A17E24CE-6F88-180D-D41B-169E6ABDB0A0}"/>
          </ac:picMkLst>
        </pc:picChg>
        <pc:picChg chg="add del mod">
          <ac:chgData name="Xin Luo" userId="82312ee5779919a4" providerId="LiveId" clId="{03D8BE82-102E-5842-96D4-AE390DAA9372}" dt="2024-04-20T08:52:21.659" v="7133" actId="478"/>
          <ac:picMkLst>
            <pc:docMk/>
            <pc:sldMk cId="2158765538" sldId="2771"/>
            <ac:picMk id="13316" creationId="{DF8EB211-87C3-2EAA-27DE-4AAB7AD37D20}"/>
          </ac:picMkLst>
        </pc:picChg>
        <pc:picChg chg="add del mod">
          <ac:chgData name="Xin Luo" userId="82312ee5779919a4" providerId="LiveId" clId="{03D8BE82-102E-5842-96D4-AE390DAA9372}" dt="2024-04-20T08:52:22.470" v="7134" actId="478"/>
          <ac:picMkLst>
            <pc:docMk/>
            <pc:sldMk cId="2158765538" sldId="2771"/>
            <ac:picMk id="13318" creationId="{445465EF-6D02-4DCE-A13B-BF810482C2BD}"/>
          </ac:picMkLst>
        </pc:picChg>
      </pc:sldChg>
      <pc:sldChg chg="modSp add mod">
        <pc:chgData name="Xin Luo" userId="82312ee5779919a4" providerId="LiveId" clId="{03D8BE82-102E-5842-96D4-AE390DAA9372}" dt="2024-04-20T12:05:41.591" v="8289" actId="1036"/>
        <pc:sldMkLst>
          <pc:docMk/>
          <pc:sldMk cId="777133288" sldId="2772"/>
        </pc:sldMkLst>
        <pc:spChg chg="mod">
          <ac:chgData name="Xin Luo" userId="82312ee5779919a4" providerId="LiveId" clId="{03D8BE82-102E-5842-96D4-AE390DAA9372}" dt="2024-04-20T10:37:15.330" v="8112"/>
          <ac:spMkLst>
            <pc:docMk/>
            <pc:sldMk cId="777133288" sldId="2772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12:05:37.505" v="8286" actId="1035"/>
          <ac:spMkLst>
            <pc:docMk/>
            <pc:sldMk cId="777133288" sldId="2772"/>
            <ac:spMk id="7" creationId="{3DC73F52-8630-3936-0F04-2680DDF7D3C8}"/>
          </ac:spMkLst>
        </pc:spChg>
        <pc:picChg chg="mod">
          <ac:chgData name="Xin Luo" userId="82312ee5779919a4" providerId="LiveId" clId="{03D8BE82-102E-5842-96D4-AE390DAA9372}" dt="2024-04-20T12:05:41.591" v="8289" actId="1036"/>
          <ac:picMkLst>
            <pc:docMk/>
            <pc:sldMk cId="777133288" sldId="2772"/>
            <ac:picMk id="13314" creationId="{A17E24CE-6F88-180D-D41B-169E6ABDB0A0}"/>
          </ac:picMkLst>
        </pc:picChg>
        <pc:picChg chg="mod">
          <ac:chgData name="Xin Luo" userId="82312ee5779919a4" providerId="LiveId" clId="{03D8BE82-102E-5842-96D4-AE390DAA9372}" dt="2024-04-20T12:05:41.591" v="8289" actId="1036"/>
          <ac:picMkLst>
            <pc:docMk/>
            <pc:sldMk cId="777133288" sldId="2772"/>
            <ac:picMk id="13316" creationId="{DF8EB211-87C3-2EAA-27DE-4AAB7AD37D20}"/>
          </ac:picMkLst>
        </pc:picChg>
        <pc:picChg chg="mod">
          <ac:chgData name="Xin Luo" userId="82312ee5779919a4" providerId="LiveId" clId="{03D8BE82-102E-5842-96D4-AE390DAA9372}" dt="2024-04-20T12:05:41.591" v="8289" actId="1036"/>
          <ac:picMkLst>
            <pc:docMk/>
            <pc:sldMk cId="777133288" sldId="2772"/>
            <ac:picMk id="13318" creationId="{445465EF-6D02-4DCE-A13B-BF810482C2BD}"/>
          </ac:picMkLst>
        </pc:picChg>
      </pc:sldChg>
      <pc:sldChg chg="add del">
        <pc:chgData name="Xin Luo" userId="82312ee5779919a4" providerId="LiveId" clId="{03D8BE82-102E-5842-96D4-AE390DAA9372}" dt="2024-04-20T08:57:11.627" v="7204" actId="2696"/>
        <pc:sldMkLst>
          <pc:docMk/>
          <pc:sldMk cId="588298868" sldId="2773"/>
        </pc:sldMkLst>
      </pc:sldChg>
      <pc:sldChg chg="addSp delSp modSp add mod">
        <pc:chgData name="Xin Luo" userId="82312ee5779919a4" providerId="LiveId" clId="{03D8BE82-102E-5842-96D4-AE390DAA9372}" dt="2024-04-20T10:37:26.844" v="8115"/>
        <pc:sldMkLst>
          <pc:docMk/>
          <pc:sldMk cId="614769083" sldId="2773"/>
        </pc:sldMkLst>
        <pc:spChg chg="add del mod">
          <ac:chgData name="Xin Luo" userId="82312ee5779919a4" providerId="LiveId" clId="{03D8BE82-102E-5842-96D4-AE390DAA9372}" dt="2024-04-20T10:16:47.388" v="7824" actId="478"/>
          <ac:spMkLst>
            <pc:docMk/>
            <pc:sldMk cId="614769083" sldId="2773"/>
            <ac:spMk id="2" creationId="{4F5B9446-5BB8-9DF0-1E2A-B9A0457D79D6}"/>
          </ac:spMkLst>
        </pc:spChg>
        <pc:spChg chg="mod">
          <ac:chgData name="Xin Luo" userId="82312ee5779919a4" providerId="LiveId" clId="{03D8BE82-102E-5842-96D4-AE390DAA9372}" dt="2024-04-20T10:37:26.844" v="8115"/>
          <ac:spMkLst>
            <pc:docMk/>
            <pc:sldMk cId="614769083" sldId="2773"/>
            <ac:spMk id="3" creationId="{00000000-0000-0000-0000-000000000000}"/>
          </ac:spMkLst>
        </pc:spChg>
        <pc:spChg chg="add del mod">
          <ac:chgData name="Xin Luo" userId="82312ee5779919a4" providerId="LiveId" clId="{03D8BE82-102E-5842-96D4-AE390DAA9372}" dt="2024-04-20T10:16:47.388" v="7824" actId="478"/>
          <ac:spMkLst>
            <pc:docMk/>
            <pc:sldMk cId="614769083" sldId="2773"/>
            <ac:spMk id="4" creationId="{C57634A6-D4F1-7D9A-1BB3-736EF89B3595}"/>
          </ac:spMkLst>
        </pc:spChg>
        <pc:spChg chg="add del mod">
          <ac:chgData name="Xin Luo" userId="82312ee5779919a4" providerId="LiveId" clId="{03D8BE82-102E-5842-96D4-AE390DAA9372}" dt="2024-04-20T10:16:47.388" v="7824" actId="478"/>
          <ac:spMkLst>
            <pc:docMk/>
            <pc:sldMk cId="614769083" sldId="2773"/>
            <ac:spMk id="5" creationId="{3EA58672-83BD-1F8C-CE52-F40CA6B79964}"/>
          </ac:spMkLst>
        </pc:spChg>
        <pc:spChg chg="mod">
          <ac:chgData name="Xin Luo" userId="82312ee5779919a4" providerId="LiveId" clId="{03D8BE82-102E-5842-96D4-AE390DAA9372}" dt="2024-04-20T10:31:20.356" v="7876" actId="403"/>
          <ac:spMkLst>
            <pc:docMk/>
            <pc:sldMk cId="614769083" sldId="2773"/>
            <ac:spMk id="7" creationId="{3DC73F52-8630-3936-0F04-2680DDF7D3C8}"/>
          </ac:spMkLst>
        </pc:spChg>
        <pc:picChg chg="add mod">
          <ac:chgData name="Xin Luo" userId="82312ee5779919a4" providerId="LiveId" clId="{03D8BE82-102E-5842-96D4-AE390DAA9372}" dt="2024-04-20T10:22:22.179" v="7871" actId="1038"/>
          <ac:picMkLst>
            <pc:docMk/>
            <pc:sldMk cId="614769083" sldId="2773"/>
            <ac:picMk id="8" creationId="{D85858F3-C098-2709-D4A4-2F18907FF7E6}"/>
          </ac:picMkLst>
        </pc:picChg>
        <pc:picChg chg="add mod">
          <ac:chgData name="Xin Luo" userId="82312ee5779919a4" providerId="LiveId" clId="{03D8BE82-102E-5842-96D4-AE390DAA9372}" dt="2024-04-20T10:31:14.828" v="7874" actId="1035"/>
          <ac:picMkLst>
            <pc:docMk/>
            <pc:sldMk cId="614769083" sldId="2773"/>
            <ac:picMk id="10" creationId="{998B61EE-6A13-8A4B-058B-5EA2CDF3306D}"/>
          </ac:picMkLst>
        </pc:picChg>
        <pc:picChg chg="add del mod">
          <ac:chgData name="Xin Luo" userId="82312ee5779919a4" providerId="LiveId" clId="{03D8BE82-102E-5842-96D4-AE390DAA9372}" dt="2024-04-20T10:16:47.388" v="7824" actId="478"/>
          <ac:picMkLst>
            <pc:docMk/>
            <pc:sldMk cId="614769083" sldId="2773"/>
            <ac:picMk id="2050" creationId="{699FBB57-F028-E2F4-E960-F47F57FB4419}"/>
          </ac:picMkLst>
        </pc:picChg>
        <pc:picChg chg="add del mod">
          <ac:chgData name="Xin Luo" userId="82312ee5779919a4" providerId="LiveId" clId="{03D8BE82-102E-5842-96D4-AE390DAA9372}" dt="2024-04-20T10:21:47.831" v="7850" actId="478"/>
          <ac:picMkLst>
            <pc:docMk/>
            <pc:sldMk cId="614769083" sldId="2773"/>
            <ac:picMk id="2052" creationId="{A520490A-4634-A5D5-09CF-9D05F66F8DE3}"/>
          </ac:picMkLst>
        </pc:picChg>
        <pc:picChg chg="add del mod">
          <ac:chgData name="Xin Luo" userId="82312ee5779919a4" providerId="LiveId" clId="{03D8BE82-102E-5842-96D4-AE390DAA9372}" dt="2024-04-20T10:21:20.527" v="7849" actId="478"/>
          <ac:picMkLst>
            <pc:docMk/>
            <pc:sldMk cId="614769083" sldId="2773"/>
            <ac:picMk id="2054" creationId="{11C274D9-89F7-630A-4467-4D253AE70218}"/>
          </ac:picMkLst>
        </pc:picChg>
      </pc:sldChg>
      <pc:sldChg chg="add del">
        <pc:chgData name="Xin Luo" userId="82312ee5779919a4" providerId="LiveId" clId="{03D8BE82-102E-5842-96D4-AE390DAA9372}" dt="2024-04-20T08:45:15.745" v="6858" actId="2696"/>
        <pc:sldMkLst>
          <pc:docMk/>
          <pc:sldMk cId="2080116990" sldId="2773"/>
        </pc:sldMkLst>
      </pc:sldChg>
      <pc:sldChg chg="addSp modSp add mod">
        <pc:chgData name="Xin Luo" userId="82312ee5779919a4" providerId="LiveId" clId="{03D8BE82-102E-5842-96D4-AE390DAA9372}" dt="2024-04-20T10:37:23.291" v="8114"/>
        <pc:sldMkLst>
          <pc:docMk/>
          <pc:sldMk cId="4079044599" sldId="2774"/>
        </pc:sldMkLst>
        <pc:spChg chg="mod">
          <ac:chgData name="Xin Luo" userId="82312ee5779919a4" providerId="LiveId" clId="{03D8BE82-102E-5842-96D4-AE390DAA9372}" dt="2024-04-20T10:37:23.291" v="8114"/>
          <ac:spMkLst>
            <pc:docMk/>
            <pc:sldMk cId="4079044599" sldId="2774"/>
            <ac:spMk id="3" creationId="{00000000-0000-0000-0000-000000000000}"/>
          </ac:spMkLst>
        </pc:spChg>
        <pc:spChg chg="mod">
          <ac:chgData name="Xin Luo" userId="82312ee5779919a4" providerId="LiveId" clId="{03D8BE82-102E-5842-96D4-AE390DAA9372}" dt="2024-04-20T10:34:08.622" v="7983" actId="20577"/>
          <ac:spMkLst>
            <pc:docMk/>
            <pc:sldMk cId="4079044599" sldId="2774"/>
            <ac:spMk id="7" creationId="{3DC73F52-8630-3936-0F04-2680DDF7D3C8}"/>
          </ac:spMkLst>
        </pc:spChg>
        <pc:picChg chg="add mod">
          <ac:chgData name="Xin Luo" userId="82312ee5779919a4" providerId="LiveId" clId="{03D8BE82-102E-5842-96D4-AE390DAA9372}" dt="2024-04-20T10:34:24.589" v="8027" actId="1038"/>
          <ac:picMkLst>
            <pc:docMk/>
            <pc:sldMk cId="4079044599" sldId="2774"/>
            <ac:picMk id="4" creationId="{452EDF2E-7D93-357D-4C81-AC1BCFB5D396}"/>
          </ac:picMkLst>
        </pc:picChg>
        <pc:picChg chg="add mod">
          <ac:chgData name="Xin Luo" userId="82312ee5779919a4" providerId="LiveId" clId="{03D8BE82-102E-5842-96D4-AE390DAA9372}" dt="2024-04-20T10:34:23.266" v="8021" actId="1037"/>
          <ac:picMkLst>
            <pc:docMk/>
            <pc:sldMk cId="4079044599" sldId="2774"/>
            <ac:picMk id="6" creationId="{3A058648-3C22-0C76-6F22-33C117128D1B}"/>
          </ac:picMkLst>
        </pc:picChg>
      </pc:sldChg>
      <pc:sldChg chg="add del">
        <pc:chgData name="Xin Luo" userId="82312ee5779919a4" providerId="LiveId" clId="{03D8BE82-102E-5842-96D4-AE390DAA9372}" dt="2024-04-20T09:53:54.492" v="7567"/>
        <pc:sldMkLst>
          <pc:docMk/>
          <pc:sldMk cId="3091969508" sldId="27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70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28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将三维地球展开为二维平面地图</a:t>
            </a:r>
          </a:p>
        </p:txBody>
      </p:sp>
    </p:spTree>
    <p:extLst>
      <p:ext uri="{BB962C8B-B14F-4D97-AF65-F5344CB8AC3E}">
        <p14:creationId xmlns:p14="http://schemas.microsoft.com/office/powerpoint/2010/main" val="2324913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379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不同投影长度都会发生变化，任意投影中有一类特殊：等距离投影，事实上其只在标准线上距离不变。</a:t>
            </a:r>
          </a:p>
        </p:txBody>
      </p:sp>
    </p:spTree>
    <p:extLst>
      <p:ext uri="{BB962C8B-B14F-4D97-AF65-F5344CB8AC3E}">
        <p14:creationId xmlns:p14="http://schemas.microsoft.com/office/powerpoint/2010/main" val="3969427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883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02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804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460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73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86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97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707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65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地理坐标系与大地坐标系具有一定区别，地理坐标系采用空间直角坐标系、该坐标系为欧式空间坐标系，大地坐标系描述的是高斯曲面几何，为非欧式空间坐标系。</a:t>
            </a:r>
          </a:p>
        </p:txBody>
      </p:sp>
    </p:spTree>
    <p:extLst>
      <p:ext uri="{BB962C8B-B14F-4D97-AF65-F5344CB8AC3E}">
        <p14:creationId xmlns:p14="http://schemas.microsoft.com/office/powerpoint/2010/main" val="222123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空间参考与坐标转换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4867271" y="26108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空间数据处理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8266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投影坐标系概念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B9CDC-D93C-F229-2BCC-8467A31F3208}"/>
              </a:ext>
            </a:extLst>
          </p:cNvPr>
          <p:cNvSpPr txBox="1"/>
          <p:nvPr/>
        </p:nvSpPr>
        <p:spPr>
          <a:xfrm>
            <a:off x="438615" y="1530598"/>
            <a:ext cx="8237034" cy="4772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600" dirty="0">
                <a:solidFill>
                  <a:srgbClr val="333333"/>
                </a:solidFill>
                <a:latin typeface="+mn-ea"/>
                <a:ea typeface="+mn-ea"/>
              </a:rPr>
              <a:t>投影坐标系 </a:t>
            </a:r>
            <a:r>
              <a:rPr lang="en-US" altLang="zh-CN" sz="2600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en-US" sz="2600" dirty="0">
                <a:solidFill>
                  <a:srgbClr val="333333"/>
                </a:solidFill>
                <a:latin typeface="+mn-ea"/>
                <a:ea typeface="+mn-ea"/>
              </a:rPr>
              <a:t>Projection coordinate</a:t>
            </a:r>
            <a:r>
              <a:rPr lang="zh-CN" altLang="en-US" sz="26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sz="2600" dirty="0">
                <a:solidFill>
                  <a:srgbClr val="333333"/>
                </a:solidFill>
                <a:latin typeface="+mn-ea"/>
                <a:ea typeface="+mn-ea"/>
              </a:rPr>
              <a:t>system)，</a:t>
            </a:r>
            <a:r>
              <a:rPr lang="zh-CN" altLang="en-US" sz="2600" dirty="0">
                <a:solidFill>
                  <a:srgbClr val="333333"/>
                </a:solidFill>
                <a:latin typeface="+mn-ea"/>
                <a:ea typeface="+mn-ea"/>
              </a:rPr>
              <a:t>是</a:t>
            </a:r>
            <a:r>
              <a:rPr lang="zh-CN" altLang="en-US" sz="2600" u="sng" dirty="0">
                <a:solidFill>
                  <a:srgbClr val="333333"/>
                </a:solidFill>
                <a:latin typeface="+mn-ea"/>
                <a:ea typeface="+mn-ea"/>
              </a:rPr>
              <a:t>平面坐标系统</a:t>
            </a:r>
            <a:r>
              <a:rPr lang="zh-CN" altLang="en-US" sz="2600" dirty="0">
                <a:solidFill>
                  <a:srgbClr val="333333"/>
                </a:solidFill>
                <a:latin typeface="+mn-ea"/>
                <a:ea typeface="+mn-ea"/>
              </a:rPr>
              <a:t>，地图单位通常为米，也称非地球投影坐标系统</a:t>
            </a:r>
            <a:r>
              <a:rPr lang="en-US" sz="2600" dirty="0">
                <a:solidFill>
                  <a:srgbClr val="333333"/>
                </a:solidFill>
                <a:latin typeface="+mn-ea"/>
                <a:ea typeface="+mn-ea"/>
              </a:rPr>
              <a:t>，</a:t>
            </a:r>
            <a:r>
              <a:rPr lang="zh-CN" altLang="en-US" sz="2600" dirty="0">
                <a:solidFill>
                  <a:srgbClr val="333333"/>
                </a:solidFill>
                <a:latin typeface="+mn-ea"/>
                <a:ea typeface="+mn-ea"/>
              </a:rPr>
              <a:t>或者是平面坐标系统。投影坐标系使用基于</a:t>
            </a:r>
            <a:r>
              <a:rPr lang="en-US" sz="2600" dirty="0">
                <a:solidFill>
                  <a:srgbClr val="333333"/>
                </a:solidFill>
                <a:latin typeface="+mn-ea"/>
                <a:ea typeface="+mn-ea"/>
              </a:rPr>
              <a:t>X,Y</a:t>
            </a:r>
            <a:r>
              <a:rPr lang="zh-CN" altLang="en-US" sz="2600" dirty="0">
                <a:solidFill>
                  <a:srgbClr val="333333"/>
                </a:solidFill>
                <a:latin typeface="+mn-ea"/>
                <a:ea typeface="+mn-ea"/>
              </a:rPr>
              <a:t>值的坐标系统来描述地球上某个点的位置。</a:t>
            </a:r>
            <a:r>
              <a:rPr lang="zh-CN" altLang="en-US" sz="2600" b="1" dirty="0">
                <a:solidFill>
                  <a:srgbClr val="333333"/>
                </a:solidFill>
                <a:latin typeface="+mn-ea"/>
                <a:ea typeface="+mn-ea"/>
              </a:rPr>
              <a:t>这个坐标系统是通过对地球的近似椭球体投影得到的，它对应于某个地理坐标系</a:t>
            </a:r>
            <a:r>
              <a:rPr lang="zh-CN" altLang="en-US" sz="26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sz="26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49341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664211" y="948609"/>
            <a:ext cx="3706083" cy="360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地图投影概念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地图投影（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Map Projection），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即把地球表面的任意点，利用一定数学法则，转换到地图平面上的理论和方法。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4" name="Picture 3" descr="A globe with arrows around it&#10;&#10;Description automatically generated">
            <a:extLst>
              <a:ext uri="{FF2B5EF4-FFF2-40B4-BE49-F238E27FC236}">
                <a16:creationId xmlns:a16="http://schemas.microsoft.com/office/drawing/2014/main" id="{8448FBC6-0309-9521-7678-5CC1BA45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01697"/>
            <a:ext cx="4073912" cy="43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55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612173" y="1006225"/>
            <a:ext cx="3513777" cy="4402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投影变形：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地球表面是一个不规则的曲面，即使把它当作一个规则椭球体或球体表面，在数学上讲，它也是一种不可展开的曲面，要把这样一个曲面表现到平面上，必然会发生裂隙或褶皱。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AEE6-B0D8-A739-CBA5-8B4390A1C282}"/>
              </a:ext>
            </a:extLst>
          </p:cNvPr>
          <p:cNvGrpSpPr/>
          <p:nvPr/>
        </p:nvGrpSpPr>
        <p:grpSpPr>
          <a:xfrm>
            <a:off x="4125950" y="1686325"/>
            <a:ext cx="4720683" cy="3569469"/>
            <a:chOff x="1464470" y="1555296"/>
            <a:chExt cx="6529386" cy="445595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6557D12-4159-D196-3149-E24E867670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7" t="6091" r="-1" b="-1693"/>
            <a:stretch/>
          </p:blipFill>
          <p:spPr bwMode="auto">
            <a:xfrm>
              <a:off x="1464470" y="1555296"/>
              <a:ext cx="6529386" cy="44559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5" name="Picture 4" descr="A white background with black and white clouds&#10;&#10;Description automatically generated">
              <a:extLst>
                <a:ext uri="{FF2B5EF4-FFF2-40B4-BE49-F238E27FC236}">
                  <a16:creationId xmlns:a16="http://schemas.microsoft.com/office/drawing/2014/main" id="{A15A497C-96E9-B412-EC21-588866C5F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0644" y="5159298"/>
              <a:ext cx="1404434" cy="67046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DE443BF-09C9-B781-FBB7-30F734CE4D77}"/>
              </a:ext>
            </a:extLst>
          </p:cNvPr>
          <p:cNvSpPr txBox="1"/>
          <p:nvPr/>
        </p:nvSpPr>
        <p:spPr>
          <a:xfrm>
            <a:off x="612173" y="5327689"/>
            <a:ext cx="8216417" cy="1048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在投影面上，可通过对经纬度的“拉伸”或“压缩”使得投影后地图形成一幅完整地图，但也因此会带来变形。</a:t>
            </a:r>
            <a:endParaRPr lang="en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93393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463924" y="946753"/>
            <a:ext cx="8122515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投影分类：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buAutoNum type="arabicPeriod"/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按变形性质分类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地图投影的变形通常有：长度变形、面积变形和角度变形。在实际应用中，根据使用地图的目的，可对某种变形进行限制。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）等角投影：角度变形为零（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Mercator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）等积投影：面积变形为零（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Albers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）任意投影：长度、角度和面积都存在变形，各种变形相互联系相互影响。等积与等角互斥，等积投影角度变形大，等角投影面积变形大。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84181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604739" y="823627"/>
            <a:ext cx="7446442" cy="3356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投影分类：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 按投影面类型分类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）圆柱投影：将地表经纬度</a:t>
            </a:r>
            <a:r>
              <a:rPr lang="zh-CN" altLang="en-CN" sz="2200" dirty="0">
                <a:solidFill>
                  <a:srgbClr val="333333"/>
                </a:solidFill>
                <a:latin typeface="+mn-ea"/>
                <a:ea typeface="+mn-ea"/>
              </a:rPr>
              <a:t>投影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到圆柱面的投影。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）圆锥投影：将地表经纬度投影到圆锥面上的投影。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）方位投影：将地表经纬度投影到平面上的点。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3314" name="Picture 2" descr="科普| 地图投影——原来地图是有误差的！">
            <a:extLst>
              <a:ext uri="{FF2B5EF4-FFF2-40B4-BE49-F238E27FC236}">
                <a16:creationId xmlns:a16="http://schemas.microsoft.com/office/drawing/2014/main" id="{A17E24CE-6F88-180D-D41B-169E6ABDB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7" r="64916" b="4361"/>
          <a:stretch/>
        </p:blipFill>
        <p:spPr bwMode="auto">
          <a:xfrm>
            <a:off x="5868729" y="4338292"/>
            <a:ext cx="2136339" cy="235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科普| 地图投影——原来地图是有误差的！">
            <a:extLst>
              <a:ext uri="{FF2B5EF4-FFF2-40B4-BE49-F238E27FC236}">
                <a16:creationId xmlns:a16="http://schemas.microsoft.com/office/drawing/2014/main" id="{DF8EB211-87C3-2EAA-27DE-4AAB7AD3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1" t="4466" r="1428" b="2732"/>
          <a:stretch/>
        </p:blipFill>
        <p:spPr bwMode="auto">
          <a:xfrm>
            <a:off x="1186276" y="4164874"/>
            <a:ext cx="1571792" cy="254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科普| 地图投影——原来地图是有误差的！">
            <a:extLst>
              <a:ext uri="{FF2B5EF4-FFF2-40B4-BE49-F238E27FC236}">
                <a16:creationId xmlns:a16="http://schemas.microsoft.com/office/drawing/2014/main" id="{445465EF-6D02-4DCE-A13B-BF810482C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7" t="12901" r="30569" b="2358"/>
          <a:stretch/>
        </p:blipFill>
        <p:spPr bwMode="auto">
          <a:xfrm>
            <a:off x="3426738" y="4240525"/>
            <a:ext cx="2044793" cy="247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1332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469557" y="864979"/>
            <a:ext cx="8287265" cy="307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常用投影：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）墨卡托投影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由地理学家</a:t>
            </a:r>
            <a:r>
              <a:rPr lang="en-CN" sz="2200" dirty="0">
                <a:solidFill>
                  <a:srgbClr val="333333"/>
                </a:solidFill>
                <a:latin typeface="+mn-ea"/>
                <a:ea typeface="+mn-ea"/>
              </a:rPr>
              <a:t>杰拉杜斯·墨卡托提出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。又称正轴等角圆柱投影。投影面为竖着的椭圆柱面，并且投影面与地轴方向一致。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百度地图和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Google Maps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使用的投影方法都是墨卡托投影。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3536909F-D58A-C14D-21E8-A723976C7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26" y="4066733"/>
            <a:ext cx="3495760" cy="2590484"/>
          </a:xfrm>
          <a:prstGeom prst="rect">
            <a:avLst/>
          </a:prstGeom>
        </p:spPr>
      </p:pic>
      <p:pic>
        <p:nvPicPr>
          <p:cNvPr id="11" name="Picture 10" descr="A blue globe with a red border&#10;&#10;Description automatically generated">
            <a:extLst>
              <a:ext uri="{FF2B5EF4-FFF2-40B4-BE49-F238E27FC236}">
                <a16:creationId xmlns:a16="http://schemas.microsoft.com/office/drawing/2014/main" id="{89209A07-E9B1-40F4-1DD1-18136D749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341" y="4066733"/>
            <a:ext cx="1272989" cy="25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6553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612172" y="873947"/>
            <a:ext cx="8284693" cy="379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常用投影：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）高斯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-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克吕格投影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由德国科学家高斯提出，德国大地测量学家克吕格对投影公式加以补充的投影。该投影又称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横轴墨卡托投影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，其投影面为椭圆柱面，且椭圆柱的中心轴与地球赤道平面重合。该投影也称作</a:t>
            </a:r>
            <a:r>
              <a:rPr lang="zh-CN" altLang="en-US" sz="2000" b="1" u="sng" dirty="0">
                <a:solidFill>
                  <a:srgbClr val="333333"/>
                </a:solidFill>
                <a:latin typeface="+mn-ea"/>
                <a:ea typeface="+mn-ea"/>
              </a:rPr>
              <a:t>等角横轴切椭圆柱投影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。我国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2.5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万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~1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50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万地形图使用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度分带法；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5000~1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10000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地形图使用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度分带法。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452EDF2E-7D93-357D-4C81-AC1BCFB5D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71" y="4281567"/>
            <a:ext cx="2201542" cy="2417233"/>
          </a:xfrm>
          <a:prstGeom prst="rect">
            <a:avLst/>
          </a:prstGeom>
        </p:spPr>
      </p:pic>
      <p:pic>
        <p:nvPicPr>
          <p:cNvPr id="6" name="Picture 5" descr="A blue and red globe&#10;&#10;Description automatically generated">
            <a:extLst>
              <a:ext uri="{FF2B5EF4-FFF2-40B4-BE49-F238E27FC236}">
                <a16:creationId xmlns:a16="http://schemas.microsoft.com/office/drawing/2014/main" id="{3A058648-3C22-0C76-6F22-33C117128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812" y="4846669"/>
            <a:ext cx="2810461" cy="1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4459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313038" y="864979"/>
            <a:ext cx="8310571" cy="3525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常用投影：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）通用横轴墨卡托投影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该投影为美国陆军工程兵测绘局提出，也称作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UTM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投影，它和高斯克吕格投影特别像，只不过它是割圆柱，即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球体与椭圆柱面相割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。因此也被称作横轴等角割圆柱投影。我国遥感影像通常会用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UTM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投影。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8" name="Picture 7" descr="A globe with lines around it&#10;&#10;Description automatically generated">
            <a:extLst>
              <a:ext uri="{FF2B5EF4-FFF2-40B4-BE49-F238E27FC236}">
                <a16:creationId xmlns:a16="http://schemas.microsoft.com/office/drawing/2014/main" id="{D85858F3-C098-2709-D4A4-2F18907FF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1" y="4293339"/>
            <a:ext cx="4488784" cy="2416271"/>
          </a:xfrm>
          <a:prstGeom prst="rect">
            <a:avLst/>
          </a:prstGeom>
        </p:spPr>
      </p:pic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998B61EE-6A13-8A4B-058B-5EA2CDF3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904" y="4434148"/>
            <a:ext cx="4367230" cy="21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908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三、投影坐标系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013040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783013"/>
            <a:ext cx="7967446" cy="190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简述地理坐标系和投影坐标系的概念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列举常用投影坐标系有哪些。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AFBA9-AA27-5409-5726-10C2B9C266BC}"/>
              </a:ext>
            </a:extLst>
          </p:cNvPr>
          <p:cNvSpPr txBox="1"/>
          <p:nvPr/>
        </p:nvSpPr>
        <p:spPr>
          <a:xfrm>
            <a:off x="505822" y="1107146"/>
            <a:ext cx="8209810" cy="5022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600" b="1" dirty="0">
                <a:solidFill>
                  <a:schemeClr val="bg2"/>
                </a:solidFill>
                <a:latin typeface="+mn-ea"/>
                <a:ea typeface="+mn-ea"/>
              </a:rPr>
              <a:t>空间参考概念</a:t>
            </a:r>
            <a:r>
              <a:rPr lang="zh-CN" altLang="en-US" sz="2600" dirty="0">
                <a:solidFill>
                  <a:schemeClr val="bg2"/>
                </a:solidFill>
                <a:latin typeface="+mn-ea"/>
                <a:ea typeface="+mn-ea"/>
              </a:rPr>
              <a:t>：为了能够正确描述地理要素的位置和形状，需要引入一个用于定义位置的框架，即为空间参考。</a:t>
            </a:r>
            <a:r>
              <a:rPr lang="zh-CN" altLang="en-US" sz="2600" b="1" dirty="0">
                <a:solidFill>
                  <a:schemeClr val="accent2"/>
                </a:solidFill>
                <a:latin typeface="+mn-ea"/>
                <a:ea typeface="+mn-ea"/>
              </a:rPr>
              <a:t>空间参考用于表达各类地理要素坐标属性的坐标系统，借此描述一个要素的真实位置</a:t>
            </a:r>
            <a:r>
              <a:rPr lang="zh-CN" altLang="en-US" sz="26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6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latin typeface="+mn-ea"/>
                <a:ea typeface="+mn-ea"/>
              </a:rPr>
              <a:t>坐标系统概念：</a:t>
            </a:r>
            <a:r>
              <a:rPr lang="zh-CN" altLang="en-US" sz="2600" dirty="0">
                <a:solidFill>
                  <a:schemeClr val="bg2"/>
                </a:solidFill>
                <a:latin typeface="+mn-ea"/>
                <a:ea typeface="+mn-ea"/>
              </a:rPr>
              <a:t>坐标系统是一个二维或者三维的参照系，用于定位坐标点，通过坐标系统可以确定要素在地球上的真实位置。常用坐标系统包含以下两类</a:t>
            </a:r>
            <a:r>
              <a:rPr lang="zh-CN" altLang="en-US" sz="2600" b="1" dirty="0">
                <a:solidFill>
                  <a:schemeClr val="bg2"/>
                </a:solidFill>
                <a:latin typeface="+mn-ea"/>
                <a:ea typeface="+mn-ea"/>
              </a:rPr>
              <a:t>：地理坐标系</a:t>
            </a:r>
            <a:r>
              <a:rPr lang="zh-CN" altLang="en-US" sz="2600" dirty="0">
                <a:solidFill>
                  <a:schemeClr val="bg2"/>
                </a:solidFill>
                <a:latin typeface="+mn-ea"/>
                <a:ea typeface="+mn-ea"/>
              </a:rPr>
              <a:t>和</a:t>
            </a:r>
            <a:r>
              <a:rPr lang="zh-CN" altLang="en-US" sz="2600" b="1" dirty="0">
                <a:solidFill>
                  <a:schemeClr val="bg2"/>
                </a:solidFill>
                <a:latin typeface="+mn-ea"/>
                <a:ea typeface="+mn-ea"/>
              </a:rPr>
              <a:t>投影坐标系</a:t>
            </a:r>
            <a:r>
              <a:rPr lang="zh-CN" altLang="en-US" sz="26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6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80136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第一节：地理空间参考模型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4867271" y="26108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云南大学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《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 空间数据处理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》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课程第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三</a:t>
            </a:r>
            <a:r>
              <a:rPr kumimoji="0" lang="en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5940828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投影坐标系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地理坐标系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地球表面模型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一、地球表面模型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一、地球表面模型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地球表面模型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462543" y="3172364"/>
            <a:ext cx="3743696" cy="358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大地水准面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地球表面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71%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面积被海洋所覆盖，在地球重力作用下，假设静止的海面向陆地和岛屿延伸，形成一个封闭的面，即为大地水准面。大地水准面是一个重力等位面。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4" name="Picture 2" descr="A diagram of a mountain range&#10;&#10;Description automatically generated">
            <a:extLst>
              <a:ext uri="{FF2B5EF4-FFF2-40B4-BE49-F238E27FC236}">
                <a16:creationId xmlns:a16="http://schemas.microsoft.com/office/drawing/2014/main" id="{F38BA0B6-8311-D710-C786-3602D26C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738" y="3876079"/>
            <a:ext cx="4873633" cy="26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B23DE-665D-892B-931F-1A01E28F4BA2}"/>
              </a:ext>
            </a:extLst>
          </p:cNvPr>
          <p:cNvSpPr txBox="1"/>
          <p:nvPr/>
        </p:nvSpPr>
        <p:spPr>
          <a:xfrm>
            <a:off x="462543" y="1562799"/>
            <a:ext cx="8363791" cy="155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地球自然面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包括平原表面、高山轮廓、海洋底部的固体地球表面。不适合数字建模，长度、面积、体积等几何测量困难。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56488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一、地球表面模型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地球表面模型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620486" y="1589873"/>
            <a:ext cx="8066314" cy="172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似大地水准面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通过严格数学模型获得的与大地水准面十分接近的个几何曲面。为避免大地水准面无法精确确定而引进的便于数学计算的辅助面。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A diagram of a mountain range&#10;&#10;Description automatically generated">
            <a:extLst>
              <a:ext uri="{FF2B5EF4-FFF2-40B4-BE49-F238E27FC236}">
                <a16:creationId xmlns:a16="http://schemas.microsoft.com/office/drawing/2014/main" id="{E2A70009-91D7-A696-27E7-E046F21F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738" y="3909331"/>
            <a:ext cx="5004262" cy="271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65BBC-4B6C-D110-B323-A083CEFFC0D0}"/>
              </a:ext>
            </a:extLst>
          </p:cNvPr>
          <p:cNvSpPr txBox="1"/>
          <p:nvPr/>
        </p:nvSpPr>
        <p:spPr>
          <a:xfrm>
            <a:off x="620486" y="3778140"/>
            <a:ext cx="3328059" cy="2233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地球椭球体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与地球的形状和大小最为接近的旋转椭球体，可以通过数学公式表达的球体。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65855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二、地理坐标系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13850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二、地理坐标系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73F52-8630-3936-0F04-2680DDF7D3C8}"/>
              </a:ext>
            </a:extLst>
          </p:cNvPr>
          <p:cNvSpPr txBox="1"/>
          <p:nvPr/>
        </p:nvSpPr>
        <p:spPr>
          <a:xfrm>
            <a:off x="389963" y="1131130"/>
            <a:ext cx="4235828" cy="5022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rgbClr val="333333"/>
                </a:solidFill>
                <a:latin typeface="+mn-ea"/>
                <a:ea typeface="+mn-ea"/>
              </a:rPr>
              <a:t>地理坐标系概念</a:t>
            </a:r>
            <a:endParaRPr lang="en-US" altLang="zh-CN" sz="26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dirty="0">
                <a:solidFill>
                  <a:srgbClr val="333333"/>
                </a:solidFill>
                <a:latin typeface="+mn-ea"/>
                <a:ea typeface="+mn-ea"/>
              </a:rPr>
              <a:t>地理坐标系一般是由经度、维度构成的</a:t>
            </a:r>
            <a:r>
              <a:rPr lang="zh-CN" altLang="en-US" sz="2600" b="1" dirty="0">
                <a:solidFill>
                  <a:srgbClr val="333333"/>
                </a:solidFill>
                <a:latin typeface="+mn-ea"/>
                <a:ea typeface="+mn-ea"/>
              </a:rPr>
              <a:t>二维球面坐标系</a:t>
            </a:r>
            <a:r>
              <a:rPr lang="zh-CN" altLang="en-US" sz="2600" dirty="0">
                <a:solidFill>
                  <a:srgbClr val="333333"/>
                </a:solidFill>
                <a:latin typeface="+mn-ea"/>
                <a:ea typeface="+mn-ea"/>
              </a:rPr>
              <a:t>，该坐标系能够标示地球上任何位置。以参考椭球面为基准面、用大地经度、大地维度和</a:t>
            </a:r>
            <a:r>
              <a:rPr lang="zh-CN" altLang="en-US" sz="2600" b="1" dirty="0">
                <a:solidFill>
                  <a:schemeClr val="accent2"/>
                </a:solidFill>
                <a:latin typeface="+mn-ea"/>
                <a:ea typeface="+mn-ea"/>
              </a:rPr>
              <a:t>大地高度</a:t>
            </a:r>
            <a:r>
              <a:rPr lang="zh-CN" altLang="en-US" sz="2600" dirty="0">
                <a:solidFill>
                  <a:srgbClr val="333333"/>
                </a:solidFill>
                <a:latin typeface="+mn-ea"/>
                <a:ea typeface="+mn-ea"/>
              </a:rPr>
              <a:t>表示三维坐标系也称为大地坐标系。</a:t>
            </a:r>
            <a:endParaRPr lang="en-US" altLang="zh-CN" sz="26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diagram of a triangle on a globe&#10;&#10;Description automatically generated">
            <a:extLst>
              <a:ext uri="{FF2B5EF4-FFF2-40B4-BE49-F238E27FC236}">
                <a16:creationId xmlns:a16="http://schemas.microsoft.com/office/drawing/2014/main" id="{B0E7E43C-293E-F898-21C5-4AFE31CA8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81" y="1640753"/>
            <a:ext cx="4300538" cy="429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0963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104075</TotalTime>
  <Words>1058</Words>
  <Application>Microsoft Office PowerPoint</Application>
  <PresentationFormat>全屏显示(4:3)</PresentationFormat>
  <Paragraphs>88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黑体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二、开源软件开发工具</vt:lpstr>
      <vt:lpstr>PowerPoint 演示文稿</vt:lpstr>
      <vt:lpstr>PowerPoint 演示文稿</vt:lpstr>
      <vt:lpstr>PowerPoint 演示文稿</vt:lpstr>
      <vt:lpstr>一、地球表面模型</vt:lpstr>
      <vt:lpstr>一、地球表面模型</vt:lpstr>
      <vt:lpstr>PowerPoint 演示文稿</vt:lpstr>
      <vt:lpstr>二、地理坐标系</vt:lpstr>
      <vt:lpstr>PowerPoint 演示文稿</vt:lpstr>
      <vt:lpstr>三、投影坐标系</vt:lpstr>
      <vt:lpstr>三、投影坐标系</vt:lpstr>
      <vt:lpstr>三、投影坐标系</vt:lpstr>
      <vt:lpstr>三、投影坐标系</vt:lpstr>
      <vt:lpstr>三、投影坐标系</vt:lpstr>
      <vt:lpstr>三、投影坐标系</vt:lpstr>
      <vt:lpstr>三、投影坐标系</vt:lpstr>
      <vt:lpstr>三、投影坐标系</vt:lpstr>
      <vt:lpstr>三、投影坐标系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13005</cp:revision>
  <dcterms:created xsi:type="dcterms:W3CDTF">2004-07-09T11:40:27Z</dcterms:created>
  <dcterms:modified xsi:type="dcterms:W3CDTF">2025-04-23T02:02:30Z</dcterms:modified>
</cp:coreProperties>
</file>